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notesSlides/notesSlide3.xml" ContentType="application/vnd.openxmlformats-officedocument.presentationml.notesSlide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0" r:id="rId1"/>
    <p:sldMasterId id="2147483994" r:id="rId2"/>
  </p:sldMasterIdLst>
  <p:notesMasterIdLst>
    <p:notesMasterId r:id="rId168"/>
  </p:notesMasterIdLst>
  <p:sldIdLst>
    <p:sldId id="256" r:id="rId3"/>
    <p:sldId id="257" r:id="rId4"/>
    <p:sldId id="258" r:id="rId5"/>
    <p:sldId id="259" r:id="rId6"/>
    <p:sldId id="294" r:id="rId7"/>
    <p:sldId id="260" r:id="rId8"/>
    <p:sldId id="297" r:id="rId9"/>
    <p:sldId id="298" r:id="rId10"/>
    <p:sldId id="280" r:id="rId11"/>
    <p:sldId id="279" r:id="rId12"/>
    <p:sldId id="281" r:id="rId13"/>
    <p:sldId id="282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95" r:id="rId26"/>
    <p:sldId id="456" r:id="rId27"/>
    <p:sldId id="457" r:id="rId28"/>
    <p:sldId id="458" r:id="rId29"/>
    <p:sldId id="459" r:id="rId30"/>
    <p:sldId id="460" r:id="rId31"/>
    <p:sldId id="461" r:id="rId32"/>
    <p:sldId id="462" r:id="rId33"/>
    <p:sldId id="463" r:id="rId34"/>
    <p:sldId id="464" r:id="rId35"/>
    <p:sldId id="465" r:id="rId36"/>
    <p:sldId id="466" r:id="rId37"/>
    <p:sldId id="467" r:id="rId38"/>
    <p:sldId id="468" r:id="rId39"/>
    <p:sldId id="469" r:id="rId40"/>
    <p:sldId id="470" r:id="rId41"/>
    <p:sldId id="455" r:id="rId42"/>
    <p:sldId id="443" r:id="rId43"/>
    <p:sldId id="444" r:id="rId44"/>
    <p:sldId id="445" r:id="rId45"/>
    <p:sldId id="446" r:id="rId46"/>
    <p:sldId id="447" r:id="rId47"/>
    <p:sldId id="448" r:id="rId48"/>
    <p:sldId id="449" r:id="rId49"/>
    <p:sldId id="450" r:id="rId50"/>
    <p:sldId id="451" r:id="rId51"/>
    <p:sldId id="452" r:id="rId52"/>
    <p:sldId id="453" r:id="rId53"/>
    <p:sldId id="454" r:id="rId54"/>
    <p:sldId id="495" r:id="rId55"/>
    <p:sldId id="497" r:id="rId56"/>
    <p:sldId id="498" r:id="rId57"/>
    <p:sldId id="499" r:id="rId58"/>
    <p:sldId id="500" r:id="rId59"/>
    <p:sldId id="501" r:id="rId60"/>
    <p:sldId id="502" r:id="rId61"/>
    <p:sldId id="273" r:id="rId62"/>
    <p:sldId id="471" r:id="rId63"/>
    <p:sldId id="473" r:id="rId64"/>
    <p:sldId id="474" r:id="rId65"/>
    <p:sldId id="476" r:id="rId66"/>
    <p:sldId id="477" r:id="rId67"/>
    <p:sldId id="478" r:id="rId68"/>
    <p:sldId id="479" r:id="rId69"/>
    <p:sldId id="480" r:id="rId70"/>
    <p:sldId id="494" r:id="rId71"/>
    <p:sldId id="481" r:id="rId72"/>
    <p:sldId id="483" r:id="rId73"/>
    <p:sldId id="484" r:id="rId74"/>
    <p:sldId id="485" r:id="rId75"/>
    <p:sldId id="486" r:id="rId76"/>
    <p:sldId id="487" r:id="rId77"/>
    <p:sldId id="488" r:id="rId78"/>
    <p:sldId id="489" r:id="rId79"/>
    <p:sldId id="490" r:id="rId80"/>
    <p:sldId id="491" r:id="rId81"/>
    <p:sldId id="492" r:id="rId82"/>
    <p:sldId id="493" r:id="rId83"/>
    <p:sldId id="283" r:id="rId84"/>
    <p:sldId id="275" r:id="rId85"/>
    <p:sldId id="276" r:id="rId86"/>
    <p:sldId id="277" r:id="rId87"/>
    <p:sldId id="278" r:id="rId88"/>
    <p:sldId id="285" r:id="rId89"/>
    <p:sldId id="286" r:id="rId90"/>
    <p:sldId id="287" r:id="rId91"/>
    <p:sldId id="378" r:id="rId92"/>
    <p:sldId id="379" r:id="rId93"/>
    <p:sldId id="380" r:id="rId94"/>
    <p:sldId id="504" r:id="rId95"/>
    <p:sldId id="296" r:id="rId96"/>
    <p:sldId id="288" r:id="rId97"/>
    <p:sldId id="505" r:id="rId98"/>
    <p:sldId id="506" r:id="rId99"/>
    <p:sldId id="508" r:id="rId100"/>
    <p:sldId id="507" r:id="rId101"/>
    <p:sldId id="375" r:id="rId102"/>
    <p:sldId id="376" r:id="rId103"/>
    <p:sldId id="377" r:id="rId104"/>
    <p:sldId id="381" r:id="rId105"/>
    <p:sldId id="382" r:id="rId106"/>
    <p:sldId id="383" r:id="rId107"/>
    <p:sldId id="385" r:id="rId108"/>
    <p:sldId id="386" r:id="rId109"/>
    <p:sldId id="388" r:id="rId110"/>
    <p:sldId id="389" r:id="rId111"/>
    <p:sldId id="291" r:id="rId112"/>
    <p:sldId id="390" r:id="rId113"/>
    <p:sldId id="292" r:id="rId114"/>
    <p:sldId id="503" r:id="rId115"/>
    <p:sldId id="391" r:id="rId116"/>
    <p:sldId id="392" r:id="rId117"/>
    <p:sldId id="393" r:id="rId118"/>
    <p:sldId id="394" r:id="rId119"/>
    <p:sldId id="395" r:id="rId120"/>
    <p:sldId id="396" r:id="rId121"/>
    <p:sldId id="397" r:id="rId122"/>
    <p:sldId id="398" r:id="rId123"/>
    <p:sldId id="399" r:id="rId124"/>
    <p:sldId id="400" r:id="rId125"/>
    <p:sldId id="401" r:id="rId126"/>
    <p:sldId id="402" r:id="rId127"/>
    <p:sldId id="403" r:id="rId128"/>
    <p:sldId id="434" r:id="rId129"/>
    <p:sldId id="404" r:id="rId130"/>
    <p:sldId id="405" r:id="rId131"/>
    <p:sldId id="406" r:id="rId132"/>
    <p:sldId id="407" r:id="rId133"/>
    <p:sldId id="408" r:id="rId134"/>
    <p:sldId id="409" r:id="rId135"/>
    <p:sldId id="410" r:id="rId136"/>
    <p:sldId id="411" r:id="rId137"/>
    <p:sldId id="412" r:id="rId138"/>
    <p:sldId id="413" r:id="rId139"/>
    <p:sldId id="414" r:id="rId140"/>
    <p:sldId id="415" r:id="rId141"/>
    <p:sldId id="416" r:id="rId142"/>
    <p:sldId id="417" r:id="rId143"/>
    <p:sldId id="418" r:id="rId144"/>
    <p:sldId id="419" r:id="rId145"/>
    <p:sldId id="420" r:id="rId146"/>
    <p:sldId id="421" r:id="rId147"/>
    <p:sldId id="422" r:id="rId148"/>
    <p:sldId id="423" r:id="rId149"/>
    <p:sldId id="424" r:id="rId150"/>
    <p:sldId id="425" r:id="rId151"/>
    <p:sldId id="426" r:id="rId152"/>
    <p:sldId id="427" r:id="rId153"/>
    <p:sldId id="428" r:id="rId154"/>
    <p:sldId id="429" r:id="rId155"/>
    <p:sldId id="430" r:id="rId156"/>
    <p:sldId id="431" r:id="rId157"/>
    <p:sldId id="432" r:id="rId158"/>
    <p:sldId id="435" r:id="rId159"/>
    <p:sldId id="433" r:id="rId160"/>
    <p:sldId id="436" r:id="rId161"/>
    <p:sldId id="437" r:id="rId162"/>
    <p:sldId id="438" r:id="rId163"/>
    <p:sldId id="439" r:id="rId164"/>
    <p:sldId id="440" r:id="rId165"/>
    <p:sldId id="441" r:id="rId166"/>
    <p:sldId id="442" r:id="rId167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54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376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viewProps" Target="viewProps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theme" Target="theme/theme1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slide" Target="slides/slide159.xml"/><Relationship Id="rId166" Type="http://schemas.openxmlformats.org/officeDocument/2006/relationships/slide" Target="slides/slide16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72" Type="http://schemas.openxmlformats.org/officeDocument/2006/relationships/tableStyles" Target="tableStyles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36C843-89F5-4A91-81B9-63188D0F59EC}" type="doc">
      <dgm:prSet loTypeId="urn:microsoft.com/office/officeart/2005/8/layout/hList1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hu-HU"/>
        </a:p>
      </dgm:t>
    </dgm:pt>
    <dgm:pt modelId="{3B5619A1-A075-4C20-A9D6-CB6D30A65543}">
      <dgm:prSet phldrT="[Szöveg]"/>
      <dgm:spPr/>
      <dgm:t>
        <a:bodyPr/>
        <a:lstStyle/>
        <a:p>
          <a:r>
            <a:rPr lang="hu-HU" dirty="0" smtClean="0"/>
            <a:t>Szakma szerint</a:t>
          </a:r>
          <a:endParaRPr lang="hu-HU" dirty="0"/>
        </a:p>
      </dgm:t>
    </dgm:pt>
    <dgm:pt modelId="{E29C8415-7433-4159-AD7C-0EFD840D5EC9}" type="parTrans" cxnId="{E8EDF048-6545-482D-9AC5-204E2F07B769}">
      <dgm:prSet/>
      <dgm:spPr/>
      <dgm:t>
        <a:bodyPr/>
        <a:lstStyle/>
        <a:p>
          <a:endParaRPr lang="hu-HU"/>
        </a:p>
      </dgm:t>
    </dgm:pt>
    <dgm:pt modelId="{B9D2EFAD-8755-44CC-A439-364A05855954}" type="sibTrans" cxnId="{E8EDF048-6545-482D-9AC5-204E2F07B769}">
      <dgm:prSet/>
      <dgm:spPr/>
      <dgm:t>
        <a:bodyPr/>
        <a:lstStyle/>
        <a:p>
          <a:endParaRPr lang="hu-HU"/>
        </a:p>
      </dgm:t>
    </dgm:pt>
    <dgm:pt modelId="{9FF6A0DB-0E3A-45E7-879F-9AFDC886C36E}">
      <dgm:prSet phldrT="[Szöveg]"/>
      <dgm:spPr/>
      <dgm:t>
        <a:bodyPr/>
        <a:lstStyle/>
        <a:p>
          <a:r>
            <a:rPr lang="hu-HU" dirty="0" smtClean="0"/>
            <a:t>Építész rajz</a:t>
          </a:r>
          <a:endParaRPr lang="hu-HU" dirty="0"/>
        </a:p>
      </dgm:t>
    </dgm:pt>
    <dgm:pt modelId="{6470F087-5D00-49F9-93F2-28BCDA108E95}" type="parTrans" cxnId="{DC9F7D78-047D-49F5-92D2-0730353F6EAB}">
      <dgm:prSet/>
      <dgm:spPr/>
      <dgm:t>
        <a:bodyPr/>
        <a:lstStyle/>
        <a:p>
          <a:endParaRPr lang="hu-HU"/>
        </a:p>
      </dgm:t>
    </dgm:pt>
    <dgm:pt modelId="{EFD5DED8-3A06-4A93-8EDB-ADB1401E2A1A}" type="sibTrans" cxnId="{DC9F7D78-047D-49F5-92D2-0730353F6EAB}">
      <dgm:prSet/>
      <dgm:spPr/>
      <dgm:t>
        <a:bodyPr/>
        <a:lstStyle/>
        <a:p>
          <a:endParaRPr lang="hu-HU"/>
        </a:p>
      </dgm:t>
    </dgm:pt>
    <dgm:pt modelId="{7718DBAE-CCBB-4D34-97CA-B155E4F09619}">
      <dgm:prSet phldrT="[Szöveg]"/>
      <dgm:spPr/>
      <dgm:t>
        <a:bodyPr/>
        <a:lstStyle/>
        <a:p>
          <a:r>
            <a:rPr lang="hu-HU" dirty="0" smtClean="0"/>
            <a:t>Géprajz</a:t>
          </a:r>
          <a:endParaRPr lang="hu-HU" dirty="0"/>
        </a:p>
      </dgm:t>
    </dgm:pt>
    <dgm:pt modelId="{72AAF199-63D1-4CC9-9914-9E3C46E72C7D}" type="parTrans" cxnId="{74A073C8-D32E-42DC-B6B3-AE27C534F790}">
      <dgm:prSet/>
      <dgm:spPr/>
      <dgm:t>
        <a:bodyPr/>
        <a:lstStyle/>
        <a:p>
          <a:endParaRPr lang="hu-HU"/>
        </a:p>
      </dgm:t>
    </dgm:pt>
    <dgm:pt modelId="{128DC326-336B-4C97-8354-B0525E701A03}" type="sibTrans" cxnId="{74A073C8-D32E-42DC-B6B3-AE27C534F790}">
      <dgm:prSet/>
      <dgm:spPr/>
      <dgm:t>
        <a:bodyPr/>
        <a:lstStyle/>
        <a:p>
          <a:endParaRPr lang="hu-HU"/>
        </a:p>
      </dgm:t>
    </dgm:pt>
    <dgm:pt modelId="{D8B7B92A-D5D2-43A2-9659-46C8A8374F94}">
      <dgm:prSet phldrT="[Szöveg]"/>
      <dgm:spPr/>
      <dgm:t>
        <a:bodyPr/>
        <a:lstStyle/>
        <a:p>
          <a:r>
            <a:rPr lang="hu-HU" dirty="0" smtClean="0"/>
            <a:t>Célja szerint</a:t>
          </a:r>
          <a:endParaRPr lang="hu-HU" dirty="0"/>
        </a:p>
      </dgm:t>
    </dgm:pt>
    <dgm:pt modelId="{0038F9FB-0377-48A0-B998-5AE252D4DD81}" type="parTrans" cxnId="{364B22E4-3B55-4CFD-AD6C-5EF8833D3614}">
      <dgm:prSet/>
      <dgm:spPr/>
      <dgm:t>
        <a:bodyPr/>
        <a:lstStyle/>
        <a:p>
          <a:endParaRPr lang="hu-HU"/>
        </a:p>
      </dgm:t>
    </dgm:pt>
    <dgm:pt modelId="{ED3F945D-D93A-46D4-8F9C-76AB60A260DC}" type="sibTrans" cxnId="{364B22E4-3B55-4CFD-AD6C-5EF8833D3614}">
      <dgm:prSet/>
      <dgm:spPr/>
      <dgm:t>
        <a:bodyPr/>
        <a:lstStyle/>
        <a:p>
          <a:endParaRPr lang="hu-HU"/>
        </a:p>
      </dgm:t>
    </dgm:pt>
    <dgm:pt modelId="{92315B80-77A5-4289-B2B7-BA6A97CAA4CF}">
      <dgm:prSet phldrT="[Szöveg]"/>
      <dgm:spPr/>
      <dgm:t>
        <a:bodyPr/>
        <a:lstStyle/>
        <a:p>
          <a:r>
            <a:rPr lang="hu-HU" dirty="0" smtClean="0"/>
            <a:t>Elvi rajz</a:t>
          </a:r>
          <a:endParaRPr lang="hu-HU" dirty="0"/>
        </a:p>
      </dgm:t>
    </dgm:pt>
    <dgm:pt modelId="{2AB3D64B-ACDB-4207-896C-A2D89A057C57}" type="parTrans" cxnId="{B7A4562D-C58A-4387-8199-33B587085A45}">
      <dgm:prSet/>
      <dgm:spPr/>
      <dgm:t>
        <a:bodyPr/>
        <a:lstStyle/>
        <a:p>
          <a:endParaRPr lang="hu-HU"/>
        </a:p>
      </dgm:t>
    </dgm:pt>
    <dgm:pt modelId="{D365C382-F335-4298-BF9F-1DC0407DA4BD}" type="sibTrans" cxnId="{B7A4562D-C58A-4387-8199-33B587085A45}">
      <dgm:prSet/>
      <dgm:spPr/>
      <dgm:t>
        <a:bodyPr/>
        <a:lstStyle/>
        <a:p>
          <a:endParaRPr lang="hu-HU"/>
        </a:p>
      </dgm:t>
    </dgm:pt>
    <dgm:pt modelId="{84153B09-C56F-4240-9C68-D361D2212103}">
      <dgm:prSet phldrT="[Szöveg]"/>
      <dgm:spPr/>
      <dgm:t>
        <a:bodyPr/>
        <a:lstStyle/>
        <a:p>
          <a:r>
            <a:rPr lang="hu-HU" dirty="0" smtClean="0"/>
            <a:t>Műhelyrajz</a:t>
          </a:r>
          <a:endParaRPr lang="hu-HU" dirty="0"/>
        </a:p>
      </dgm:t>
    </dgm:pt>
    <dgm:pt modelId="{64C1935E-2978-46B2-9FDC-A33A393B3B98}" type="parTrans" cxnId="{B2248684-92F0-43FE-9AF6-EE988EFFFFDD}">
      <dgm:prSet/>
      <dgm:spPr/>
      <dgm:t>
        <a:bodyPr/>
        <a:lstStyle/>
        <a:p>
          <a:endParaRPr lang="hu-HU"/>
        </a:p>
      </dgm:t>
    </dgm:pt>
    <dgm:pt modelId="{8931ED95-3222-4635-BACC-C99D6BAFB044}" type="sibTrans" cxnId="{B2248684-92F0-43FE-9AF6-EE988EFFFFDD}">
      <dgm:prSet/>
      <dgm:spPr/>
      <dgm:t>
        <a:bodyPr/>
        <a:lstStyle/>
        <a:p>
          <a:endParaRPr lang="hu-HU"/>
        </a:p>
      </dgm:t>
    </dgm:pt>
    <dgm:pt modelId="{1602F1D6-01BF-47DD-AD32-5BED28026722}">
      <dgm:prSet phldrT="[Szöveg]"/>
      <dgm:spPr/>
      <dgm:t>
        <a:bodyPr/>
        <a:lstStyle/>
        <a:p>
          <a:r>
            <a:rPr lang="hu-HU" dirty="0" smtClean="0"/>
            <a:t>Kidolgozás módja szerint</a:t>
          </a:r>
          <a:endParaRPr lang="hu-HU" dirty="0"/>
        </a:p>
      </dgm:t>
    </dgm:pt>
    <dgm:pt modelId="{B47CD25D-5CEC-4F5F-A90F-CE7BE3C6569A}" type="parTrans" cxnId="{1BD67827-9355-4FEB-9F01-AAC7186AC0C1}">
      <dgm:prSet/>
      <dgm:spPr/>
      <dgm:t>
        <a:bodyPr/>
        <a:lstStyle/>
        <a:p>
          <a:endParaRPr lang="hu-HU"/>
        </a:p>
      </dgm:t>
    </dgm:pt>
    <dgm:pt modelId="{1B2A4706-46FB-4AFF-A5C8-88522FE817B1}" type="sibTrans" cxnId="{1BD67827-9355-4FEB-9F01-AAC7186AC0C1}">
      <dgm:prSet/>
      <dgm:spPr/>
      <dgm:t>
        <a:bodyPr/>
        <a:lstStyle/>
        <a:p>
          <a:endParaRPr lang="hu-HU"/>
        </a:p>
      </dgm:t>
    </dgm:pt>
    <dgm:pt modelId="{B5DF66BF-E672-486A-8470-BF6F7266BB70}">
      <dgm:prSet phldrT="[Szöveg]"/>
      <dgm:spPr/>
      <dgm:t>
        <a:bodyPr/>
        <a:lstStyle/>
        <a:p>
          <a:r>
            <a:rPr lang="hu-HU" dirty="0" smtClean="0"/>
            <a:t>Vázlatrajz</a:t>
          </a:r>
          <a:endParaRPr lang="hu-HU" dirty="0"/>
        </a:p>
      </dgm:t>
    </dgm:pt>
    <dgm:pt modelId="{02143BD3-4374-4219-A520-9D24E57EE913}" type="parTrans" cxnId="{9B22AD59-E676-469F-A7E1-1FE139261941}">
      <dgm:prSet/>
      <dgm:spPr/>
      <dgm:t>
        <a:bodyPr/>
        <a:lstStyle/>
        <a:p>
          <a:endParaRPr lang="hu-HU"/>
        </a:p>
      </dgm:t>
    </dgm:pt>
    <dgm:pt modelId="{AC8EA0E3-05B0-4966-819D-F97041C6DB3F}" type="sibTrans" cxnId="{9B22AD59-E676-469F-A7E1-1FE139261941}">
      <dgm:prSet/>
      <dgm:spPr/>
      <dgm:t>
        <a:bodyPr/>
        <a:lstStyle/>
        <a:p>
          <a:endParaRPr lang="hu-HU"/>
        </a:p>
      </dgm:t>
    </dgm:pt>
    <dgm:pt modelId="{196816F9-5312-4A6E-92E2-81706FDD5C6E}">
      <dgm:prSet phldrT="[Szöveg]"/>
      <dgm:spPr/>
      <dgm:t>
        <a:bodyPr/>
        <a:lstStyle/>
        <a:p>
          <a:r>
            <a:rPr lang="hu-HU" dirty="0" smtClean="0"/>
            <a:t>Szerkesztett rajz</a:t>
          </a:r>
          <a:endParaRPr lang="hu-HU" dirty="0"/>
        </a:p>
      </dgm:t>
    </dgm:pt>
    <dgm:pt modelId="{F50235B0-20B2-4F79-8E13-DEB68D4EFD6A}" type="parTrans" cxnId="{7B67092E-B23F-4A3C-B512-EC093AE71A74}">
      <dgm:prSet/>
      <dgm:spPr/>
      <dgm:t>
        <a:bodyPr/>
        <a:lstStyle/>
        <a:p>
          <a:endParaRPr lang="hu-HU"/>
        </a:p>
      </dgm:t>
    </dgm:pt>
    <dgm:pt modelId="{25177C4C-09D7-48E1-8EC1-8408AA6B1E92}" type="sibTrans" cxnId="{7B67092E-B23F-4A3C-B512-EC093AE71A74}">
      <dgm:prSet/>
      <dgm:spPr/>
      <dgm:t>
        <a:bodyPr/>
        <a:lstStyle/>
        <a:p>
          <a:endParaRPr lang="hu-HU"/>
        </a:p>
      </dgm:t>
    </dgm:pt>
    <dgm:pt modelId="{50234B13-F5CB-4E40-8E02-D4402F0E5C5A}">
      <dgm:prSet phldrT="[Szöveg]"/>
      <dgm:spPr/>
      <dgm:t>
        <a:bodyPr/>
        <a:lstStyle/>
        <a:p>
          <a:r>
            <a:rPr lang="hu-HU" dirty="0" smtClean="0"/>
            <a:t>Villamos rajz</a:t>
          </a:r>
          <a:endParaRPr lang="hu-HU" dirty="0"/>
        </a:p>
      </dgm:t>
    </dgm:pt>
    <dgm:pt modelId="{9382223F-0A2A-4F9E-85F9-216439868F21}" type="parTrans" cxnId="{63B01AA3-2CD3-45B5-9875-B5050B4E9DA1}">
      <dgm:prSet/>
      <dgm:spPr/>
      <dgm:t>
        <a:bodyPr/>
        <a:lstStyle/>
        <a:p>
          <a:endParaRPr lang="hu-HU"/>
        </a:p>
      </dgm:t>
    </dgm:pt>
    <dgm:pt modelId="{AEE564A0-45C8-4856-84A9-58637CCA9433}" type="sibTrans" cxnId="{63B01AA3-2CD3-45B5-9875-B5050B4E9DA1}">
      <dgm:prSet/>
      <dgm:spPr/>
      <dgm:t>
        <a:bodyPr/>
        <a:lstStyle/>
        <a:p>
          <a:endParaRPr lang="hu-HU"/>
        </a:p>
      </dgm:t>
    </dgm:pt>
    <dgm:pt modelId="{EDC408E4-3807-4E51-8AB8-5F8263E9F92C}">
      <dgm:prSet phldrT="[Szöveg]"/>
      <dgm:spPr/>
      <dgm:t>
        <a:bodyPr/>
        <a:lstStyle/>
        <a:p>
          <a:r>
            <a:rPr lang="hu-HU" dirty="0" smtClean="0"/>
            <a:t>Hálózati rajz</a:t>
          </a:r>
          <a:endParaRPr lang="hu-HU" dirty="0"/>
        </a:p>
      </dgm:t>
    </dgm:pt>
    <dgm:pt modelId="{C192EED1-6711-404D-931A-9E1D13A7AA0D}" type="parTrans" cxnId="{925445A3-952A-475C-AB2E-0A1C7FF65687}">
      <dgm:prSet/>
      <dgm:spPr/>
      <dgm:t>
        <a:bodyPr/>
        <a:lstStyle/>
        <a:p>
          <a:endParaRPr lang="hu-HU"/>
        </a:p>
      </dgm:t>
    </dgm:pt>
    <dgm:pt modelId="{52284D2E-4C9C-4E10-A846-475D0E3BB083}" type="sibTrans" cxnId="{925445A3-952A-475C-AB2E-0A1C7FF65687}">
      <dgm:prSet/>
      <dgm:spPr/>
      <dgm:t>
        <a:bodyPr/>
        <a:lstStyle/>
        <a:p>
          <a:endParaRPr lang="hu-HU"/>
        </a:p>
      </dgm:t>
    </dgm:pt>
    <dgm:pt modelId="{8EA2B813-8A55-45C2-8D9D-48C3A33E47C7}">
      <dgm:prSet phldrT="[Szöveg]"/>
      <dgm:spPr/>
      <dgm:t>
        <a:bodyPr/>
        <a:lstStyle/>
        <a:p>
          <a:r>
            <a:rPr lang="hu-HU" dirty="0" smtClean="0"/>
            <a:t>Kapcsolási rajz</a:t>
          </a:r>
          <a:endParaRPr lang="hu-HU" dirty="0"/>
        </a:p>
      </dgm:t>
    </dgm:pt>
    <dgm:pt modelId="{F68600C6-D226-4C3A-BE83-EC1D03A44E23}" type="parTrans" cxnId="{6BC19216-50EB-4C46-8792-6468F90F0646}">
      <dgm:prSet/>
      <dgm:spPr/>
      <dgm:t>
        <a:bodyPr/>
        <a:lstStyle/>
        <a:p>
          <a:endParaRPr lang="hu-HU"/>
        </a:p>
      </dgm:t>
    </dgm:pt>
    <dgm:pt modelId="{FF9F9109-7658-47B9-B193-AE0DDE75BB9C}" type="sibTrans" cxnId="{6BC19216-50EB-4C46-8792-6468F90F0646}">
      <dgm:prSet/>
      <dgm:spPr/>
      <dgm:t>
        <a:bodyPr/>
        <a:lstStyle/>
        <a:p>
          <a:endParaRPr lang="hu-HU"/>
        </a:p>
      </dgm:t>
    </dgm:pt>
    <dgm:pt modelId="{3F736271-00FE-4470-BFE2-F9FB44313FC6}">
      <dgm:prSet phldrT="[Szöveg]"/>
      <dgm:spPr/>
      <dgm:t>
        <a:bodyPr/>
        <a:lstStyle/>
        <a:p>
          <a:r>
            <a:rPr lang="hu-HU" dirty="0" smtClean="0"/>
            <a:t>Ceruzarajz</a:t>
          </a:r>
          <a:endParaRPr lang="hu-HU" dirty="0"/>
        </a:p>
      </dgm:t>
    </dgm:pt>
    <dgm:pt modelId="{BA306F27-A26C-40A2-97FD-5B92A4E76DFE}" type="parTrans" cxnId="{4F3845BE-652E-4CED-839A-2FDDB15EF7AF}">
      <dgm:prSet/>
      <dgm:spPr/>
      <dgm:t>
        <a:bodyPr/>
        <a:lstStyle/>
        <a:p>
          <a:endParaRPr lang="hu-HU"/>
        </a:p>
      </dgm:t>
    </dgm:pt>
    <dgm:pt modelId="{5E93C3FA-4397-4AC8-B599-FBE74DEFDE18}" type="sibTrans" cxnId="{4F3845BE-652E-4CED-839A-2FDDB15EF7AF}">
      <dgm:prSet/>
      <dgm:spPr/>
      <dgm:t>
        <a:bodyPr/>
        <a:lstStyle/>
        <a:p>
          <a:endParaRPr lang="hu-HU"/>
        </a:p>
      </dgm:t>
    </dgm:pt>
    <dgm:pt modelId="{91B3FE6F-6BC7-49CB-964B-8EEAC2568D0E}">
      <dgm:prSet phldrT="[Szöveg]"/>
      <dgm:spPr/>
      <dgm:t>
        <a:bodyPr/>
        <a:lstStyle/>
        <a:p>
          <a:r>
            <a:rPr lang="hu-HU" dirty="0" smtClean="0"/>
            <a:t>Tusrajz</a:t>
          </a:r>
          <a:endParaRPr lang="hu-HU" dirty="0"/>
        </a:p>
      </dgm:t>
    </dgm:pt>
    <dgm:pt modelId="{96ECAD97-CC12-4C83-B869-DA861C527C89}" type="parTrans" cxnId="{BD076C5E-54FA-45E5-BF4D-18AFF411A824}">
      <dgm:prSet/>
      <dgm:spPr/>
      <dgm:t>
        <a:bodyPr/>
        <a:lstStyle/>
        <a:p>
          <a:endParaRPr lang="hu-HU"/>
        </a:p>
      </dgm:t>
    </dgm:pt>
    <dgm:pt modelId="{8F562059-0271-432E-AB5B-4E19EE0DBEF4}" type="sibTrans" cxnId="{BD076C5E-54FA-45E5-BF4D-18AFF411A824}">
      <dgm:prSet/>
      <dgm:spPr/>
      <dgm:t>
        <a:bodyPr/>
        <a:lstStyle/>
        <a:p>
          <a:endParaRPr lang="hu-HU"/>
        </a:p>
      </dgm:t>
    </dgm:pt>
    <dgm:pt modelId="{B77DE496-46CA-42AA-AF4A-A16A07C6B430}" type="pres">
      <dgm:prSet presAssocID="{6536C843-89F5-4A91-81B9-63188D0F59E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A1678F83-4737-4077-8734-B0AE72515B6F}" type="pres">
      <dgm:prSet presAssocID="{3B5619A1-A075-4C20-A9D6-CB6D30A65543}" presName="composite" presStyleCnt="0"/>
      <dgm:spPr/>
    </dgm:pt>
    <dgm:pt modelId="{6177008F-606B-408D-BE4F-40303698E5DB}" type="pres">
      <dgm:prSet presAssocID="{3B5619A1-A075-4C20-A9D6-CB6D30A65543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8747B27-85A1-470E-AEC4-ED2F716FD69D}" type="pres">
      <dgm:prSet presAssocID="{3B5619A1-A075-4C20-A9D6-CB6D30A65543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FF7474D-6FCD-446C-A470-1E73D43C8988}" type="pres">
      <dgm:prSet presAssocID="{B9D2EFAD-8755-44CC-A439-364A05855954}" presName="space" presStyleCnt="0"/>
      <dgm:spPr/>
    </dgm:pt>
    <dgm:pt modelId="{80D94F7D-7304-4D0A-8F91-F83FC2DEA8CC}" type="pres">
      <dgm:prSet presAssocID="{D8B7B92A-D5D2-43A2-9659-46C8A8374F94}" presName="composite" presStyleCnt="0"/>
      <dgm:spPr/>
    </dgm:pt>
    <dgm:pt modelId="{41D13B57-B4E6-4B96-99CC-C40B998B6CA3}" type="pres">
      <dgm:prSet presAssocID="{D8B7B92A-D5D2-43A2-9659-46C8A8374F94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373B53FA-D54B-4100-85FD-2339832AA151}" type="pres">
      <dgm:prSet presAssocID="{D8B7B92A-D5D2-43A2-9659-46C8A8374F94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5BECDB6F-C18C-49CB-9A33-DE2FF150ADF2}" type="pres">
      <dgm:prSet presAssocID="{ED3F945D-D93A-46D4-8F9C-76AB60A260DC}" presName="space" presStyleCnt="0"/>
      <dgm:spPr/>
    </dgm:pt>
    <dgm:pt modelId="{5D835F63-225A-42FF-B133-BB7B3DAF3013}" type="pres">
      <dgm:prSet presAssocID="{1602F1D6-01BF-47DD-AD32-5BED28026722}" presName="composite" presStyleCnt="0"/>
      <dgm:spPr/>
    </dgm:pt>
    <dgm:pt modelId="{47A90308-701B-4A9B-88E2-404E1805D96D}" type="pres">
      <dgm:prSet presAssocID="{1602F1D6-01BF-47DD-AD32-5BED28026722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167A403-6EE8-4B4B-A118-AC98282106DF}" type="pres">
      <dgm:prSet presAssocID="{1602F1D6-01BF-47DD-AD32-5BED28026722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B2248684-92F0-43FE-9AF6-EE988EFFFFDD}" srcId="{D8B7B92A-D5D2-43A2-9659-46C8A8374F94}" destId="{84153B09-C56F-4240-9C68-D361D2212103}" srcOrd="1" destOrd="0" parTransId="{64C1935E-2978-46B2-9FDC-A33A393B3B98}" sibTransId="{8931ED95-3222-4635-BACC-C99D6BAFB044}"/>
    <dgm:cxn modelId="{DF423986-6EF4-433B-B44D-1035CEB1CCDB}" type="presOf" srcId="{9FF6A0DB-0E3A-45E7-879F-9AFDC886C36E}" destId="{F8747B27-85A1-470E-AEC4-ED2F716FD69D}" srcOrd="0" destOrd="0" presId="urn:microsoft.com/office/officeart/2005/8/layout/hList1"/>
    <dgm:cxn modelId="{1EBB55E4-644C-4B1C-90C2-2D385710D7A4}" type="presOf" srcId="{EDC408E4-3807-4E51-8AB8-5F8263E9F92C}" destId="{373B53FA-D54B-4100-85FD-2339832AA151}" srcOrd="0" destOrd="2" presId="urn:microsoft.com/office/officeart/2005/8/layout/hList1"/>
    <dgm:cxn modelId="{4BDBC47D-F518-4E0E-B408-DA0AB4A06585}" type="presOf" srcId="{196816F9-5312-4A6E-92E2-81706FDD5C6E}" destId="{0167A403-6EE8-4B4B-A118-AC98282106DF}" srcOrd="0" destOrd="1" presId="urn:microsoft.com/office/officeart/2005/8/layout/hList1"/>
    <dgm:cxn modelId="{1BD67827-9355-4FEB-9F01-AAC7186AC0C1}" srcId="{6536C843-89F5-4A91-81B9-63188D0F59EC}" destId="{1602F1D6-01BF-47DD-AD32-5BED28026722}" srcOrd="2" destOrd="0" parTransId="{B47CD25D-5CEC-4F5F-A90F-CE7BE3C6569A}" sibTransId="{1B2A4706-46FB-4AFF-A5C8-88522FE817B1}"/>
    <dgm:cxn modelId="{925445A3-952A-475C-AB2E-0A1C7FF65687}" srcId="{D8B7B92A-D5D2-43A2-9659-46C8A8374F94}" destId="{EDC408E4-3807-4E51-8AB8-5F8263E9F92C}" srcOrd="2" destOrd="0" parTransId="{C192EED1-6711-404D-931A-9E1D13A7AA0D}" sibTransId="{52284D2E-4C9C-4E10-A846-475D0E3BB083}"/>
    <dgm:cxn modelId="{1780D13A-BF8A-4201-9B7B-3F05721D214A}" type="presOf" srcId="{8EA2B813-8A55-45C2-8D9D-48C3A33E47C7}" destId="{373B53FA-D54B-4100-85FD-2339832AA151}" srcOrd="0" destOrd="3" presId="urn:microsoft.com/office/officeart/2005/8/layout/hList1"/>
    <dgm:cxn modelId="{B7A4562D-C58A-4387-8199-33B587085A45}" srcId="{D8B7B92A-D5D2-43A2-9659-46C8A8374F94}" destId="{92315B80-77A5-4289-B2B7-BA6A97CAA4CF}" srcOrd="0" destOrd="0" parTransId="{2AB3D64B-ACDB-4207-896C-A2D89A057C57}" sibTransId="{D365C382-F335-4298-BF9F-1DC0407DA4BD}"/>
    <dgm:cxn modelId="{9B22AD59-E676-469F-A7E1-1FE139261941}" srcId="{1602F1D6-01BF-47DD-AD32-5BED28026722}" destId="{B5DF66BF-E672-486A-8470-BF6F7266BB70}" srcOrd="0" destOrd="0" parTransId="{02143BD3-4374-4219-A520-9D24E57EE913}" sibTransId="{AC8EA0E3-05B0-4966-819D-F97041C6DB3F}"/>
    <dgm:cxn modelId="{7B67092E-B23F-4A3C-B512-EC093AE71A74}" srcId="{1602F1D6-01BF-47DD-AD32-5BED28026722}" destId="{196816F9-5312-4A6E-92E2-81706FDD5C6E}" srcOrd="1" destOrd="0" parTransId="{F50235B0-20B2-4F79-8E13-DEB68D4EFD6A}" sibTransId="{25177C4C-09D7-48E1-8EC1-8408AA6B1E92}"/>
    <dgm:cxn modelId="{E8EDF048-6545-482D-9AC5-204E2F07B769}" srcId="{6536C843-89F5-4A91-81B9-63188D0F59EC}" destId="{3B5619A1-A075-4C20-A9D6-CB6D30A65543}" srcOrd="0" destOrd="0" parTransId="{E29C8415-7433-4159-AD7C-0EFD840D5EC9}" sibTransId="{B9D2EFAD-8755-44CC-A439-364A05855954}"/>
    <dgm:cxn modelId="{4F8F9D06-2A0D-4AB4-A4EB-3EC8F8CDA2F2}" type="presOf" srcId="{6536C843-89F5-4A91-81B9-63188D0F59EC}" destId="{B77DE496-46CA-42AA-AF4A-A16A07C6B430}" srcOrd="0" destOrd="0" presId="urn:microsoft.com/office/officeart/2005/8/layout/hList1"/>
    <dgm:cxn modelId="{C0076CEF-D2F6-492E-B22A-8148E1D011C2}" type="presOf" srcId="{3B5619A1-A075-4C20-A9D6-CB6D30A65543}" destId="{6177008F-606B-408D-BE4F-40303698E5DB}" srcOrd="0" destOrd="0" presId="urn:microsoft.com/office/officeart/2005/8/layout/hList1"/>
    <dgm:cxn modelId="{3DFC5E4D-8179-4596-84FB-6FE14698B8A9}" type="presOf" srcId="{50234B13-F5CB-4E40-8E02-D4402F0E5C5A}" destId="{F8747B27-85A1-470E-AEC4-ED2F716FD69D}" srcOrd="0" destOrd="2" presId="urn:microsoft.com/office/officeart/2005/8/layout/hList1"/>
    <dgm:cxn modelId="{63B01AA3-2CD3-45B5-9875-B5050B4E9DA1}" srcId="{3B5619A1-A075-4C20-A9D6-CB6D30A65543}" destId="{50234B13-F5CB-4E40-8E02-D4402F0E5C5A}" srcOrd="2" destOrd="0" parTransId="{9382223F-0A2A-4F9E-85F9-216439868F21}" sibTransId="{AEE564A0-45C8-4856-84A9-58637CCA9433}"/>
    <dgm:cxn modelId="{B12D0599-9F86-4D2D-ABC6-9583FBD3D512}" type="presOf" srcId="{84153B09-C56F-4240-9C68-D361D2212103}" destId="{373B53FA-D54B-4100-85FD-2339832AA151}" srcOrd="0" destOrd="1" presId="urn:microsoft.com/office/officeart/2005/8/layout/hList1"/>
    <dgm:cxn modelId="{69845D32-DF72-4C4D-9869-1F5E0983E47B}" type="presOf" srcId="{91B3FE6F-6BC7-49CB-964B-8EEAC2568D0E}" destId="{0167A403-6EE8-4B4B-A118-AC98282106DF}" srcOrd="0" destOrd="3" presId="urn:microsoft.com/office/officeart/2005/8/layout/hList1"/>
    <dgm:cxn modelId="{74A073C8-D32E-42DC-B6B3-AE27C534F790}" srcId="{3B5619A1-A075-4C20-A9D6-CB6D30A65543}" destId="{7718DBAE-CCBB-4D34-97CA-B155E4F09619}" srcOrd="1" destOrd="0" parTransId="{72AAF199-63D1-4CC9-9914-9E3C46E72C7D}" sibTransId="{128DC326-336B-4C97-8354-B0525E701A03}"/>
    <dgm:cxn modelId="{BD076C5E-54FA-45E5-BF4D-18AFF411A824}" srcId="{1602F1D6-01BF-47DD-AD32-5BED28026722}" destId="{91B3FE6F-6BC7-49CB-964B-8EEAC2568D0E}" srcOrd="3" destOrd="0" parTransId="{96ECAD97-CC12-4C83-B869-DA861C527C89}" sibTransId="{8F562059-0271-432E-AB5B-4E19EE0DBEF4}"/>
    <dgm:cxn modelId="{364B22E4-3B55-4CFD-AD6C-5EF8833D3614}" srcId="{6536C843-89F5-4A91-81B9-63188D0F59EC}" destId="{D8B7B92A-D5D2-43A2-9659-46C8A8374F94}" srcOrd="1" destOrd="0" parTransId="{0038F9FB-0377-48A0-B998-5AE252D4DD81}" sibTransId="{ED3F945D-D93A-46D4-8F9C-76AB60A260DC}"/>
    <dgm:cxn modelId="{4F3845BE-652E-4CED-839A-2FDDB15EF7AF}" srcId="{1602F1D6-01BF-47DD-AD32-5BED28026722}" destId="{3F736271-00FE-4470-BFE2-F9FB44313FC6}" srcOrd="2" destOrd="0" parTransId="{BA306F27-A26C-40A2-97FD-5B92A4E76DFE}" sibTransId="{5E93C3FA-4397-4AC8-B599-FBE74DEFDE18}"/>
    <dgm:cxn modelId="{63516D74-DCBF-42D4-AA2B-3DB8C0417D15}" type="presOf" srcId="{7718DBAE-CCBB-4D34-97CA-B155E4F09619}" destId="{F8747B27-85A1-470E-AEC4-ED2F716FD69D}" srcOrd="0" destOrd="1" presId="urn:microsoft.com/office/officeart/2005/8/layout/hList1"/>
    <dgm:cxn modelId="{6BC19216-50EB-4C46-8792-6468F90F0646}" srcId="{D8B7B92A-D5D2-43A2-9659-46C8A8374F94}" destId="{8EA2B813-8A55-45C2-8D9D-48C3A33E47C7}" srcOrd="3" destOrd="0" parTransId="{F68600C6-D226-4C3A-BE83-EC1D03A44E23}" sibTransId="{FF9F9109-7658-47B9-B193-AE0DDE75BB9C}"/>
    <dgm:cxn modelId="{E2D179D8-14E2-4F1F-A643-8970086816CF}" type="presOf" srcId="{1602F1D6-01BF-47DD-AD32-5BED28026722}" destId="{47A90308-701B-4A9B-88E2-404E1805D96D}" srcOrd="0" destOrd="0" presId="urn:microsoft.com/office/officeart/2005/8/layout/hList1"/>
    <dgm:cxn modelId="{DC9F7D78-047D-49F5-92D2-0730353F6EAB}" srcId="{3B5619A1-A075-4C20-A9D6-CB6D30A65543}" destId="{9FF6A0DB-0E3A-45E7-879F-9AFDC886C36E}" srcOrd="0" destOrd="0" parTransId="{6470F087-5D00-49F9-93F2-28BCDA108E95}" sibTransId="{EFD5DED8-3A06-4A93-8EDB-ADB1401E2A1A}"/>
    <dgm:cxn modelId="{47F0A411-4DF1-46D2-84C3-FAC948EB2B4B}" type="presOf" srcId="{92315B80-77A5-4289-B2B7-BA6A97CAA4CF}" destId="{373B53FA-D54B-4100-85FD-2339832AA151}" srcOrd="0" destOrd="0" presId="urn:microsoft.com/office/officeart/2005/8/layout/hList1"/>
    <dgm:cxn modelId="{3E30CA12-8437-488C-8424-56B3DFBDECA8}" type="presOf" srcId="{D8B7B92A-D5D2-43A2-9659-46C8A8374F94}" destId="{41D13B57-B4E6-4B96-99CC-C40B998B6CA3}" srcOrd="0" destOrd="0" presId="urn:microsoft.com/office/officeart/2005/8/layout/hList1"/>
    <dgm:cxn modelId="{82A512C8-FC29-4A78-9AE6-27C8E8BB36B7}" type="presOf" srcId="{B5DF66BF-E672-486A-8470-BF6F7266BB70}" destId="{0167A403-6EE8-4B4B-A118-AC98282106DF}" srcOrd="0" destOrd="0" presId="urn:microsoft.com/office/officeart/2005/8/layout/hList1"/>
    <dgm:cxn modelId="{E3A52C52-4329-4053-A348-14E872330A06}" type="presOf" srcId="{3F736271-00FE-4470-BFE2-F9FB44313FC6}" destId="{0167A403-6EE8-4B4B-A118-AC98282106DF}" srcOrd="0" destOrd="2" presId="urn:microsoft.com/office/officeart/2005/8/layout/hList1"/>
    <dgm:cxn modelId="{1367ED84-2FB2-47A0-B08A-F1E73B181AF8}" type="presParOf" srcId="{B77DE496-46CA-42AA-AF4A-A16A07C6B430}" destId="{A1678F83-4737-4077-8734-B0AE72515B6F}" srcOrd="0" destOrd="0" presId="urn:microsoft.com/office/officeart/2005/8/layout/hList1"/>
    <dgm:cxn modelId="{94DDE782-87F6-4510-9F56-0341C620635B}" type="presParOf" srcId="{A1678F83-4737-4077-8734-B0AE72515B6F}" destId="{6177008F-606B-408D-BE4F-40303698E5DB}" srcOrd="0" destOrd="0" presId="urn:microsoft.com/office/officeart/2005/8/layout/hList1"/>
    <dgm:cxn modelId="{CA670BCE-6C3D-49F4-9A56-360F38A55D14}" type="presParOf" srcId="{A1678F83-4737-4077-8734-B0AE72515B6F}" destId="{F8747B27-85A1-470E-AEC4-ED2F716FD69D}" srcOrd="1" destOrd="0" presId="urn:microsoft.com/office/officeart/2005/8/layout/hList1"/>
    <dgm:cxn modelId="{ED859265-2E74-4E5B-BB14-F5D99CB8EE2E}" type="presParOf" srcId="{B77DE496-46CA-42AA-AF4A-A16A07C6B430}" destId="{4FF7474D-6FCD-446C-A470-1E73D43C8988}" srcOrd="1" destOrd="0" presId="urn:microsoft.com/office/officeart/2005/8/layout/hList1"/>
    <dgm:cxn modelId="{E5155ED1-6030-4057-84A6-45267DFC23AA}" type="presParOf" srcId="{B77DE496-46CA-42AA-AF4A-A16A07C6B430}" destId="{80D94F7D-7304-4D0A-8F91-F83FC2DEA8CC}" srcOrd="2" destOrd="0" presId="urn:microsoft.com/office/officeart/2005/8/layout/hList1"/>
    <dgm:cxn modelId="{9C8EA51F-71FE-40D7-B8EE-DDDFF944B3C1}" type="presParOf" srcId="{80D94F7D-7304-4D0A-8F91-F83FC2DEA8CC}" destId="{41D13B57-B4E6-4B96-99CC-C40B998B6CA3}" srcOrd="0" destOrd="0" presId="urn:microsoft.com/office/officeart/2005/8/layout/hList1"/>
    <dgm:cxn modelId="{AB2B9F20-E10D-4BF5-B4CA-5E6404D16FA7}" type="presParOf" srcId="{80D94F7D-7304-4D0A-8F91-F83FC2DEA8CC}" destId="{373B53FA-D54B-4100-85FD-2339832AA151}" srcOrd="1" destOrd="0" presId="urn:microsoft.com/office/officeart/2005/8/layout/hList1"/>
    <dgm:cxn modelId="{907B6FCC-CB99-427B-A3B1-4DDCD95E27BB}" type="presParOf" srcId="{B77DE496-46CA-42AA-AF4A-A16A07C6B430}" destId="{5BECDB6F-C18C-49CB-9A33-DE2FF150ADF2}" srcOrd="3" destOrd="0" presId="urn:microsoft.com/office/officeart/2005/8/layout/hList1"/>
    <dgm:cxn modelId="{7720BB22-3520-41EA-8E75-30C64F5DB676}" type="presParOf" srcId="{B77DE496-46CA-42AA-AF4A-A16A07C6B430}" destId="{5D835F63-225A-42FF-B133-BB7B3DAF3013}" srcOrd="4" destOrd="0" presId="urn:microsoft.com/office/officeart/2005/8/layout/hList1"/>
    <dgm:cxn modelId="{D1D12324-168F-439A-8FAA-1F2BE4C8C84E}" type="presParOf" srcId="{5D835F63-225A-42FF-B133-BB7B3DAF3013}" destId="{47A90308-701B-4A9B-88E2-404E1805D96D}" srcOrd="0" destOrd="0" presId="urn:microsoft.com/office/officeart/2005/8/layout/hList1"/>
    <dgm:cxn modelId="{B5BF9D01-E124-4BAF-A6B3-721B8FDB24A5}" type="presParOf" srcId="{5D835F63-225A-42FF-B133-BB7B3DAF3013}" destId="{0167A403-6EE8-4B4B-A118-AC98282106D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B9C00E-DDAF-426B-8579-604EEB1E2590}" type="doc">
      <dgm:prSet loTypeId="urn:microsoft.com/office/officeart/2005/8/layout/hierarchy1" loCatId="hierarchy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hu-HU"/>
        </a:p>
      </dgm:t>
    </dgm:pt>
    <dgm:pt modelId="{F9262E78-5234-4B7B-ACC8-5455B3A8C9EF}">
      <dgm:prSet phldrT="[Szöveg]"/>
      <dgm:spPr/>
      <dgm:t>
        <a:bodyPr/>
        <a:lstStyle/>
        <a:p>
          <a:r>
            <a:rPr lang="hu-HU" dirty="0" smtClean="0"/>
            <a:t>Műhelyrajz</a:t>
          </a:r>
          <a:endParaRPr lang="hu-HU" dirty="0"/>
        </a:p>
      </dgm:t>
    </dgm:pt>
    <dgm:pt modelId="{C7D8EC9C-B597-4091-82B9-8835FD80FE35}" type="parTrans" cxnId="{D911952F-93BF-4D66-95C8-95C48304888B}">
      <dgm:prSet/>
      <dgm:spPr/>
      <dgm:t>
        <a:bodyPr/>
        <a:lstStyle/>
        <a:p>
          <a:endParaRPr lang="hu-HU"/>
        </a:p>
      </dgm:t>
    </dgm:pt>
    <dgm:pt modelId="{356DF98D-C78D-408D-AE10-49E0AB6BFB18}" type="sibTrans" cxnId="{D911952F-93BF-4D66-95C8-95C48304888B}">
      <dgm:prSet/>
      <dgm:spPr/>
      <dgm:t>
        <a:bodyPr/>
        <a:lstStyle/>
        <a:p>
          <a:endParaRPr lang="hu-HU"/>
        </a:p>
      </dgm:t>
    </dgm:pt>
    <dgm:pt modelId="{C27F20AC-A2DC-4C7D-976A-BD111B52C988}">
      <dgm:prSet phldrT="[Szöveg]"/>
      <dgm:spPr/>
      <dgm:t>
        <a:bodyPr/>
        <a:lstStyle/>
        <a:p>
          <a:r>
            <a:rPr lang="hu-HU" dirty="0" smtClean="0"/>
            <a:t>Alkatrészrajz</a:t>
          </a:r>
          <a:endParaRPr lang="hu-HU" dirty="0"/>
        </a:p>
      </dgm:t>
    </dgm:pt>
    <dgm:pt modelId="{B70B72FF-FC61-4444-A44F-77BA8FC1B941}" type="parTrans" cxnId="{610C1A5D-74A1-4F34-B0C5-52AAB55DFC52}">
      <dgm:prSet/>
      <dgm:spPr/>
      <dgm:t>
        <a:bodyPr/>
        <a:lstStyle/>
        <a:p>
          <a:endParaRPr lang="hu-HU"/>
        </a:p>
      </dgm:t>
    </dgm:pt>
    <dgm:pt modelId="{72FB8C2E-DAFC-47FD-9F98-44C7B9920F1C}" type="sibTrans" cxnId="{610C1A5D-74A1-4F34-B0C5-52AAB55DFC52}">
      <dgm:prSet/>
      <dgm:spPr/>
      <dgm:t>
        <a:bodyPr/>
        <a:lstStyle/>
        <a:p>
          <a:endParaRPr lang="hu-HU"/>
        </a:p>
      </dgm:t>
    </dgm:pt>
    <dgm:pt modelId="{8EFEC076-B1F3-4510-97B6-55641AEF2375}">
      <dgm:prSet phldrT="[Szöveg]"/>
      <dgm:spPr/>
      <dgm:t>
        <a:bodyPr/>
        <a:lstStyle/>
        <a:p>
          <a:r>
            <a:rPr lang="hu-HU" dirty="0" smtClean="0"/>
            <a:t>Összeállítási rajz</a:t>
          </a:r>
          <a:endParaRPr lang="hu-HU" dirty="0"/>
        </a:p>
      </dgm:t>
    </dgm:pt>
    <dgm:pt modelId="{4062D17B-5A26-4CCF-9A78-D3338CDBB145}" type="parTrans" cxnId="{9BB10658-F50F-4A6E-B66E-2DF0AACBE747}">
      <dgm:prSet/>
      <dgm:spPr/>
      <dgm:t>
        <a:bodyPr/>
        <a:lstStyle/>
        <a:p>
          <a:endParaRPr lang="hu-HU"/>
        </a:p>
      </dgm:t>
    </dgm:pt>
    <dgm:pt modelId="{2671EA23-B509-448E-B621-D179691A04C2}" type="sibTrans" cxnId="{9BB10658-F50F-4A6E-B66E-2DF0AACBE747}">
      <dgm:prSet/>
      <dgm:spPr/>
      <dgm:t>
        <a:bodyPr/>
        <a:lstStyle/>
        <a:p>
          <a:endParaRPr lang="hu-HU"/>
        </a:p>
      </dgm:t>
    </dgm:pt>
    <dgm:pt modelId="{211E330F-A5FD-44F0-A099-E10BDC875F50}">
      <dgm:prSet phldrT="[Szöveg]"/>
      <dgm:spPr/>
      <dgm:t>
        <a:bodyPr/>
        <a:lstStyle/>
        <a:p>
          <a:r>
            <a:rPr lang="hu-HU" dirty="0" smtClean="0"/>
            <a:t>Rész-összeállítási rajz</a:t>
          </a:r>
          <a:endParaRPr lang="hu-HU" dirty="0"/>
        </a:p>
      </dgm:t>
    </dgm:pt>
    <dgm:pt modelId="{48D3E923-41B6-4ABC-8509-4BDB48BCA526}" type="parTrans" cxnId="{98C4169B-5043-4B53-84E1-84467C90203D}">
      <dgm:prSet/>
      <dgm:spPr/>
      <dgm:t>
        <a:bodyPr/>
        <a:lstStyle/>
        <a:p>
          <a:endParaRPr lang="hu-HU"/>
        </a:p>
      </dgm:t>
    </dgm:pt>
    <dgm:pt modelId="{14AA0943-B0D8-45F8-8BCA-46DAA97CF9EC}" type="sibTrans" cxnId="{98C4169B-5043-4B53-84E1-84467C90203D}">
      <dgm:prSet/>
      <dgm:spPr/>
      <dgm:t>
        <a:bodyPr/>
        <a:lstStyle/>
        <a:p>
          <a:endParaRPr lang="hu-HU"/>
        </a:p>
      </dgm:t>
    </dgm:pt>
    <dgm:pt modelId="{A2EADEE6-E2D2-4F94-A39D-748C41E5B3FB}">
      <dgm:prSet phldrT="[Szöveg]"/>
      <dgm:spPr/>
      <dgm:t>
        <a:bodyPr/>
        <a:lstStyle/>
        <a:p>
          <a:r>
            <a:rPr lang="hu-HU" dirty="0" smtClean="0"/>
            <a:t>Csoport-összeállítási rajz</a:t>
          </a:r>
          <a:endParaRPr lang="hu-HU" dirty="0"/>
        </a:p>
      </dgm:t>
    </dgm:pt>
    <dgm:pt modelId="{03EC0066-1F49-4D4E-BA7F-6DDD172EBF10}" type="parTrans" cxnId="{8E3A8904-8752-4B79-BABF-EDBB2B05FA0F}">
      <dgm:prSet/>
      <dgm:spPr/>
      <dgm:t>
        <a:bodyPr/>
        <a:lstStyle/>
        <a:p>
          <a:endParaRPr lang="hu-HU"/>
        </a:p>
      </dgm:t>
    </dgm:pt>
    <dgm:pt modelId="{565174D0-ECED-41D1-BD89-1435AA0C441C}" type="sibTrans" cxnId="{8E3A8904-8752-4B79-BABF-EDBB2B05FA0F}">
      <dgm:prSet/>
      <dgm:spPr/>
      <dgm:t>
        <a:bodyPr/>
        <a:lstStyle/>
        <a:p>
          <a:endParaRPr lang="hu-HU"/>
        </a:p>
      </dgm:t>
    </dgm:pt>
    <dgm:pt modelId="{3B0ED8D8-A2FF-416C-9684-4A0B460BEF22}">
      <dgm:prSet/>
      <dgm:spPr/>
      <dgm:t>
        <a:bodyPr/>
        <a:lstStyle/>
        <a:p>
          <a:r>
            <a:rPr lang="hu-HU" dirty="0" smtClean="0"/>
            <a:t>Teljes összeállítási rajz</a:t>
          </a:r>
          <a:endParaRPr lang="hu-HU" dirty="0"/>
        </a:p>
      </dgm:t>
    </dgm:pt>
    <dgm:pt modelId="{DCA6E6A2-579B-43EB-8944-B75B7B38A395}" type="parTrans" cxnId="{EB57F4F8-2C39-4FFE-A507-FC3165485127}">
      <dgm:prSet/>
      <dgm:spPr/>
      <dgm:t>
        <a:bodyPr/>
        <a:lstStyle/>
        <a:p>
          <a:endParaRPr lang="hu-HU"/>
        </a:p>
      </dgm:t>
    </dgm:pt>
    <dgm:pt modelId="{F372D552-3D0F-40A5-AE1C-0BB4F01926F6}" type="sibTrans" cxnId="{EB57F4F8-2C39-4FFE-A507-FC3165485127}">
      <dgm:prSet/>
      <dgm:spPr/>
      <dgm:t>
        <a:bodyPr/>
        <a:lstStyle/>
        <a:p>
          <a:endParaRPr lang="hu-HU"/>
        </a:p>
      </dgm:t>
    </dgm:pt>
    <dgm:pt modelId="{FB4CC1B6-813D-4C19-81BC-000DD2548234}" type="pres">
      <dgm:prSet presAssocID="{3FB9C00E-DDAF-426B-8579-604EEB1E259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u-HU"/>
        </a:p>
      </dgm:t>
    </dgm:pt>
    <dgm:pt modelId="{02F7FCB1-1779-440E-A034-6C19F82E0381}" type="pres">
      <dgm:prSet presAssocID="{F9262E78-5234-4B7B-ACC8-5455B3A8C9EF}" presName="hierRoot1" presStyleCnt="0"/>
      <dgm:spPr/>
    </dgm:pt>
    <dgm:pt modelId="{64636069-900B-4980-A12F-F51DC629DF63}" type="pres">
      <dgm:prSet presAssocID="{F9262E78-5234-4B7B-ACC8-5455B3A8C9EF}" presName="composite" presStyleCnt="0"/>
      <dgm:spPr/>
    </dgm:pt>
    <dgm:pt modelId="{66D0E1C1-9FDE-4A6E-A317-BD8F7D8F0D5E}" type="pres">
      <dgm:prSet presAssocID="{F9262E78-5234-4B7B-ACC8-5455B3A8C9EF}" presName="background" presStyleLbl="node0" presStyleIdx="0" presStyleCnt="1"/>
      <dgm:spPr/>
    </dgm:pt>
    <dgm:pt modelId="{14A815C0-8412-408E-9568-D1A7E250D5E5}" type="pres">
      <dgm:prSet presAssocID="{F9262E78-5234-4B7B-ACC8-5455B3A8C9EF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009D4429-389F-4CFB-A5A9-712452CC5578}" type="pres">
      <dgm:prSet presAssocID="{F9262E78-5234-4B7B-ACC8-5455B3A8C9EF}" presName="hierChild2" presStyleCnt="0"/>
      <dgm:spPr/>
    </dgm:pt>
    <dgm:pt modelId="{CB3924FA-65F3-485F-AC70-8C107EABABCD}" type="pres">
      <dgm:prSet presAssocID="{B70B72FF-FC61-4444-A44F-77BA8FC1B941}" presName="Name10" presStyleLbl="parChTrans1D2" presStyleIdx="0" presStyleCnt="2"/>
      <dgm:spPr/>
      <dgm:t>
        <a:bodyPr/>
        <a:lstStyle/>
        <a:p>
          <a:endParaRPr lang="hu-HU"/>
        </a:p>
      </dgm:t>
    </dgm:pt>
    <dgm:pt modelId="{FF00C513-3B54-4AC6-BBBA-43B70950D87E}" type="pres">
      <dgm:prSet presAssocID="{C27F20AC-A2DC-4C7D-976A-BD111B52C988}" presName="hierRoot2" presStyleCnt="0"/>
      <dgm:spPr/>
    </dgm:pt>
    <dgm:pt modelId="{E0F328C9-F920-4C6B-8AB1-644E13277AA8}" type="pres">
      <dgm:prSet presAssocID="{C27F20AC-A2DC-4C7D-976A-BD111B52C988}" presName="composite2" presStyleCnt="0"/>
      <dgm:spPr/>
    </dgm:pt>
    <dgm:pt modelId="{083E453E-7AE3-4EDF-AD94-A24525C6C259}" type="pres">
      <dgm:prSet presAssocID="{C27F20AC-A2DC-4C7D-976A-BD111B52C988}" presName="background2" presStyleLbl="node2" presStyleIdx="0" presStyleCnt="2"/>
      <dgm:spPr/>
    </dgm:pt>
    <dgm:pt modelId="{8DB07F25-C37A-4FAD-A7F5-9467D4648F0A}" type="pres">
      <dgm:prSet presAssocID="{C27F20AC-A2DC-4C7D-976A-BD111B52C988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1249134B-4FA6-495D-963F-3A9FF88F3465}" type="pres">
      <dgm:prSet presAssocID="{C27F20AC-A2DC-4C7D-976A-BD111B52C988}" presName="hierChild3" presStyleCnt="0"/>
      <dgm:spPr/>
    </dgm:pt>
    <dgm:pt modelId="{5EBB758E-E86F-462E-9A11-516D7402772E}" type="pres">
      <dgm:prSet presAssocID="{4062D17B-5A26-4CCF-9A78-D3338CDBB145}" presName="Name10" presStyleLbl="parChTrans1D2" presStyleIdx="1" presStyleCnt="2"/>
      <dgm:spPr/>
      <dgm:t>
        <a:bodyPr/>
        <a:lstStyle/>
        <a:p>
          <a:endParaRPr lang="hu-HU"/>
        </a:p>
      </dgm:t>
    </dgm:pt>
    <dgm:pt modelId="{6A184736-CA19-4978-9DE5-F7646958B3D8}" type="pres">
      <dgm:prSet presAssocID="{8EFEC076-B1F3-4510-97B6-55641AEF2375}" presName="hierRoot2" presStyleCnt="0"/>
      <dgm:spPr/>
    </dgm:pt>
    <dgm:pt modelId="{11729FDC-C086-4EE8-BDA3-9C76B2AD192C}" type="pres">
      <dgm:prSet presAssocID="{8EFEC076-B1F3-4510-97B6-55641AEF2375}" presName="composite2" presStyleCnt="0"/>
      <dgm:spPr/>
    </dgm:pt>
    <dgm:pt modelId="{7D5CE731-6806-4C7E-BF96-DB02E094B378}" type="pres">
      <dgm:prSet presAssocID="{8EFEC076-B1F3-4510-97B6-55641AEF2375}" presName="background2" presStyleLbl="node2" presStyleIdx="1" presStyleCnt="2"/>
      <dgm:spPr/>
    </dgm:pt>
    <dgm:pt modelId="{5C241A29-8A38-4E5C-85A7-7B145DCD9236}" type="pres">
      <dgm:prSet presAssocID="{8EFEC076-B1F3-4510-97B6-55641AEF2375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FA77B0CB-8161-4816-82AD-B45CE91D82DA}" type="pres">
      <dgm:prSet presAssocID="{8EFEC076-B1F3-4510-97B6-55641AEF2375}" presName="hierChild3" presStyleCnt="0"/>
      <dgm:spPr/>
    </dgm:pt>
    <dgm:pt modelId="{1A3C87BD-FAF8-4F13-8033-20C693C7E78B}" type="pres">
      <dgm:prSet presAssocID="{48D3E923-41B6-4ABC-8509-4BDB48BCA526}" presName="Name17" presStyleLbl="parChTrans1D3" presStyleIdx="0" presStyleCnt="3"/>
      <dgm:spPr/>
      <dgm:t>
        <a:bodyPr/>
        <a:lstStyle/>
        <a:p>
          <a:endParaRPr lang="hu-HU"/>
        </a:p>
      </dgm:t>
    </dgm:pt>
    <dgm:pt modelId="{9068C5B0-C725-440A-8A81-C81F00699244}" type="pres">
      <dgm:prSet presAssocID="{211E330F-A5FD-44F0-A099-E10BDC875F50}" presName="hierRoot3" presStyleCnt="0"/>
      <dgm:spPr/>
    </dgm:pt>
    <dgm:pt modelId="{269AAF57-5A3F-4C82-87D4-227C52ACAC33}" type="pres">
      <dgm:prSet presAssocID="{211E330F-A5FD-44F0-A099-E10BDC875F50}" presName="composite3" presStyleCnt="0"/>
      <dgm:spPr/>
    </dgm:pt>
    <dgm:pt modelId="{E70C8910-8207-4EA3-8DFF-8A017AC5B754}" type="pres">
      <dgm:prSet presAssocID="{211E330F-A5FD-44F0-A099-E10BDC875F50}" presName="background3" presStyleLbl="node3" presStyleIdx="0" presStyleCnt="3"/>
      <dgm:spPr/>
    </dgm:pt>
    <dgm:pt modelId="{5EE20C12-9415-4F33-875E-3032126E0E69}" type="pres">
      <dgm:prSet presAssocID="{211E330F-A5FD-44F0-A099-E10BDC875F50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BD32DE55-8FF2-40EF-A760-C86F0B6020F0}" type="pres">
      <dgm:prSet presAssocID="{211E330F-A5FD-44F0-A099-E10BDC875F50}" presName="hierChild4" presStyleCnt="0"/>
      <dgm:spPr/>
    </dgm:pt>
    <dgm:pt modelId="{D4A081BC-C2B9-4698-B568-92D4D95549D1}" type="pres">
      <dgm:prSet presAssocID="{03EC0066-1F49-4D4E-BA7F-6DDD172EBF10}" presName="Name17" presStyleLbl="parChTrans1D3" presStyleIdx="1" presStyleCnt="3"/>
      <dgm:spPr/>
      <dgm:t>
        <a:bodyPr/>
        <a:lstStyle/>
        <a:p>
          <a:endParaRPr lang="hu-HU"/>
        </a:p>
      </dgm:t>
    </dgm:pt>
    <dgm:pt modelId="{6E802C15-4570-40BF-9B92-1C580241F85F}" type="pres">
      <dgm:prSet presAssocID="{A2EADEE6-E2D2-4F94-A39D-748C41E5B3FB}" presName="hierRoot3" presStyleCnt="0"/>
      <dgm:spPr/>
    </dgm:pt>
    <dgm:pt modelId="{FB8E9B46-25D2-4E1E-A386-7649DEC0DA83}" type="pres">
      <dgm:prSet presAssocID="{A2EADEE6-E2D2-4F94-A39D-748C41E5B3FB}" presName="composite3" presStyleCnt="0"/>
      <dgm:spPr/>
    </dgm:pt>
    <dgm:pt modelId="{B0F8679B-4A57-4A3A-805A-9BBC54697ABB}" type="pres">
      <dgm:prSet presAssocID="{A2EADEE6-E2D2-4F94-A39D-748C41E5B3FB}" presName="background3" presStyleLbl="node3" presStyleIdx="1" presStyleCnt="3"/>
      <dgm:spPr/>
    </dgm:pt>
    <dgm:pt modelId="{E360BE1C-DAEA-4F3A-923D-3163D784DB9F}" type="pres">
      <dgm:prSet presAssocID="{A2EADEE6-E2D2-4F94-A39D-748C41E5B3FB}" presName="text3" presStyleLbl="fgAcc3" presStyleIdx="1" presStyleCnt="3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FB7FE45F-5BB4-4DC3-969A-D5490161A451}" type="pres">
      <dgm:prSet presAssocID="{A2EADEE6-E2D2-4F94-A39D-748C41E5B3FB}" presName="hierChild4" presStyleCnt="0"/>
      <dgm:spPr/>
    </dgm:pt>
    <dgm:pt modelId="{99C57348-EC6C-4238-918D-12CFFFD115DC}" type="pres">
      <dgm:prSet presAssocID="{DCA6E6A2-579B-43EB-8944-B75B7B38A395}" presName="Name17" presStyleLbl="parChTrans1D3" presStyleIdx="2" presStyleCnt="3"/>
      <dgm:spPr/>
      <dgm:t>
        <a:bodyPr/>
        <a:lstStyle/>
        <a:p>
          <a:endParaRPr lang="hu-HU"/>
        </a:p>
      </dgm:t>
    </dgm:pt>
    <dgm:pt modelId="{262C77CF-A5F1-433C-A8A4-DF373CE94E85}" type="pres">
      <dgm:prSet presAssocID="{3B0ED8D8-A2FF-416C-9684-4A0B460BEF22}" presName="hierRoot3" presStyleCnt="0"/>
      <dgm:spPr/>
    </dgm:pt>
    <dgm:pt modelId="{AB6A2A12-8D83-405F-BABA-9A63739F229B}" type="pres">
      <dgm:prSet presAssocID="{3B0ED8D8-A2FF-416C-9684-4A0B460BEF22}" presName="composite3" presStyleCnt="0"/>
      <dgm:spPr/>
    </dgm:pt>
    <dgm:pt modelId="{9DED15AF-8EA7-4354-8CE1-B16099B68FDA}" type="pres">
      <dgm:prSet presAssocID="{3B0ED8D8-A2FF-416C-9684-4A0B460BEF22}" presName="background3" presStyleLbl="node3" presStyleIdx="2" presStyleCnt="3"/>
      <dgm:spPr/>
    </dgm:pt>
    <dgm:pt modelId="{D49562D9-1E5B-4D40-9038-FF63C382F6CD}" type="pres">
      <dgm:prSet presAssocID="{3B0ED8D8-A2FF-416C-9684-4A0B460BEF22}" presName="text3" presStyleLbl="fgAcc3" presStyleIdx="2" presStyleCnt="3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3E683EB5-D737-4797-9872-00E4873932A4}" type="pres">
      <dgm:prSet presAssocID="{3B0ED8D8-A2FF-416C-9684-4A0B460BEF22}" presName="hierChild4" presStyleCnt="0"/>
      <dgm:spPr/>
    </dgm:pt>
  </dgm:ptLst>
  <dgm:cxnLst>
    <dgm:cxn modelId="{97538E99-F76A-4C5C-A69C-045B5E457AC5}" type="presOf" srcId="{3FB9C00E-DDAF-426B-8579-604EEB1E2590}" destId="{FB4CC1B6-813D-4C19-81BC-000DD2548234}" srcOrd="0" destOrd="0" presId="urn:microsoft.com/office/officeart/2005/8/layout/hierarchy1"/>
    <dgm:cxn modelId="{CCCEB8A0-9C93-4DE4-92CC-A5E343490A18}" type="presOf" srcId="{211E330F-A5FD-44F0-A099-E10BDC875F50}" destId="{5EE20C12-9415-4F33-875E-3032126E0E69}" srcOrd="0" destOrd="0" presId="urn:microsoft.com/office/officeart/2005/8/layout/hierarchy1"/>
    <dgm:cxn modelId="{02211F1D-C745-42EE-8330-4926DA56473A}" type="presOf" srcId="{3B0ED8D8-A2FF-416C-9684-4A0B460BEF22}" destId="{D49562D9-1E5B-4D40-9038-FF63C382F6CD}" srcOrd="0" destOrd="0" presId="urn:microsoft.com/office/officeart/2005/8/layout/hierarchy1"/>
    <dgm:cxn modelId="{F9C596C1-5243-417A-A7C9-541AB8966D14}" type="presOf" srcId="{F9262E78-5234-4B7B-ACC8-5455B3A8C9EF}" destId="{14A815C0-8412-408E-9568-D1A7E250D5E5}" srcOrd="0" destOrd="0" presId="urn:microsoft.com/office/officeart/2005/8/layout/hierarchy1"/>
    <dgm:cxn modelId="{C4E9A337-8C7C-4C6E-AC52-05F4A326316A}" type="presOf" srcId="{48D3E923-41B6-4ABC-8509-4BDB48BCA526}" destId="{1A3C87BD-FAF8-4F13-8033-20C693C7E78B}" srcOrd="0" destOrd="0" presId="urn:microsoft.com/office/officeart/2005/8/layout/hierarchy1"/>
    <dgm:cxn modelId="{8E3A8904-8752-4B79-BABF-EDBB2B05FA0F}" srcId="{8EFEC076-B1F3-4510-97B6-55641AEF2375}" destId="{A2EADEE6-E2D2-4F94-A39D-748C41E5B3FB}" srcOrd="1" destOrd="0" parTransId="{03EC0066-1F49-4D4E-BA7F-6DDD172EBF10}" sibTransId="{565174D0-ECED-41D1-BD89-1435AA0C441C}"/>
    <dgm:cxn modelId="{8623DE08-4C74-435D-9FE9-351FA53CE26E}" type="presOf" srcId="{DCA6E6A2-579B-43EB-8944-B75B7B38A395}" destId="{99C57348-EC6C-4238-918D-12CFFFD115DC}" srcOrd="0" destOrd="0" presId="urn:microsoft.com/office/officeart/2005/8/layout/hierarchy1"/>
    <dgm:cxn modelId="{D9538C8B-0425-4124-AD67-D9CB475F3CB2}" type="presOf" srcId="{03EC0066-1F49-4D4E-BA7F-6DDD172EBF10}" destId="{D4A081BC-C2B9-4698-B568-92D4D95549D1}" srcOrd="0" destOrd="0" presId="urn:microsoft.com/office/officeart/2005/8/layout/hierarchy1"/>
    <dgm:cxn modelId="{74AF60A3-C84F-41A6-9A97-5421941CB984}" type="presOf" srcId="{B70B72FF-FC61-4444-A44F-77BA8FC1B941}" destId="{CB3924FA-65F3-485F-AC70-8C107EABABCD}" srcOrd="0" destOrd="0" presId="urn:microsoft.com/office/officeart/2005/8/layout/hierarchy1"/>
    <dgm:cxn modelId="{169DAFDB-0903-4A00-A911-D8DC910664D6}" type="presOf" srcId="{8EFEC076-B1F3-4510-97B6-55641AEF2375}" destId="{5C241A29-8A38-4E5C-85A7-7B145DCD9236}" srcOrd="0" destOrd="0" presId="urn:microsoft.com/office/officeart/2005/8/layout/hierarchy1"/>
    <dgm:cxn modelId="{47A2A9B3-E806-48F6-A71E-920A8C8DF7CC}" type="presOf" srcId="{C27F20AC-A2DC-4C7D-976A-BD111B52C988}" destId="{8DB07F25-C37A-4FAD-A7F5-9467D4648F0A}" srcOrd="0" destOrd="0" presId="urn:microsoft.com/office/officeart/2005/8/layout/hierarchy1"/>
    <dgm:cxn modelId="{610C1A5D-74A1-4F34-B0C5-52AAB55DFC52}" srcId="{F9262E78-5234-4B7B-ACC8-5455B3A8C9EF}" destId="{C27F20AC-A2DC-4C7D-976A-BD111B52C988}" srcOrd="0" destOrd="0" parTransId="{B70B72FF-FC61-4444-A44F-77BA8FC1B941}" sibTransId="{72FB8C2E-DAFC-47FD-9F98-44C7B9920F1C}"/>
    <dgm:cxn modelId="{7F085014-700C-4562-B8D1-369672DB0932}" type="presOf" srcId="{4062D17B-5A26-4CCF-9A78-D3338CDBB145}" destId="{5EBB758E-E86F-462E-9A11-516D7402772E}" srcOrd="0" destOrd="0" presId="urn:microsoft.com/office/officeart/2005/8/layout/hierarchy1"/>
    <dgm:cxn modelId="{771EAE8D-4695-4B53-AB12-2530BB41A7DC}" type="presOf" srcId="{A2EADEE6-E2D2-4F94-A39D-748C41E5B3FB}" destId="{E360BE1C-DAEA-4F3A-923D-3163D784DB9F}" srcOrd="0" destOrd="0" presId="urn:microsoft.com/office/officeart/2005/8/layout/hierarchy1"/>
    <dgm:cxn modelId="{D911952F-93BF-4D66-95C8-95C48304888B}" srcId="{3FB9C00E-DDAF-426B-8579-604EEB1E2590}" destId="{F9262E78-5234-4B7B-ACC8-5455B3A8C9EF}" srcOrd="0" destOrd="0" parTransId="{C7D8EC9C-B597-4091-82B9-8835FD80FE35}" sibTransId="{356DF98D-C78D-408D-AE10-49E0AB6BFB18}"/>
    <dgm:cxn modelId="{EB57F4F8-2C39-4FFE-A507-FC3165485127}" srcId="{8EFEC076-B1F3-4510-97B6-55641AEF2375}" destId="{3B0ED8D8-A2FF-416C-9684-4A0B460BEF22}" srcOrd="2" destOrd="0" parTransId="{DCA6E6A2-579B-43EB-8944-B75B7B38A395}" sibTransId="{F372D552-3D0F-40A5-AE1C-0BB4F01926F6}"/>
    <dgm:cxn modelId="{98C4169B-5043-4B53-84E1-84467C90203D}" srcId="{8EFEC076-B1F3-4510-97B6-55641AEF2375}" destId="{211E330F-A5FD-44F0-A099-E10BDC875F50}" srcOrd="0" destOrd="0" parTransId="{48D3E923-41B6-4ABC-8509-4BDB48BCA526}" sibTransId="{14AA0943-B0D8-45F8-8BCA-46DAA97CF9EC}"/>
    <dgm:cxn modelId="{9BB10658-F50F-4A6E-B66E-2DF0AACBE747}" srcId="{F9262E78-5234-4B7B-ACC8-5455B3A8C9EF}" destId="{8EFEC076-B1F3-4510-97B6-55641AEF2375}" srcOrd="1" destOrd="0" parTransId="{4062D17B-5A26-4CCF-9A78-D3338CDBB145}" sibTransId="{2671EA23-B509-448E-B621-D179691A04C2}"/>
    <dgm:cxn modelId="{AEF13A61-99F6-4B4E-8ADF-7D8279A0935A}" type="presParOf" srcId="{FB4CC1B6-813D-4C19-81BC-000DD2548234}" destId="{02F7FCB1-1779-440E-A034-6C19F82E0381}" srcOrd="0" destOrd="0" presId="urn:microsoft.com/office/officeart/2005/8/layout/hierarchy1"/>
    <dgm:cxn modelId="{B5DC86B4-0417-44D5-8EC0-E3AC19C622C9}" type="presParOf" srcId="{02F7FCB1-1779-440E-A034-6C19F82E0381}" destId="{64636069-900B-4980-A12F-F51DC629DF63}" srcOrd="0" destOrd="0" presId="urn:microsoft.com/office/officeart/2005/8/layout/hierarchy1"/>
    <dgm:cxn modelId="{2EAC160A-A76C-4E8D-88AF-7FFB87F4A090}" type="presParOf" srcId="{64636069-900B-4980-A12F-F51DC629DF63}" destId="{66D0E1C1-9FDE-4A6E-A317-BD8F7D8F0D5E}" srcOrd="0" destOrd="0" presId="urn:microsoft.com/office/officeart/2005/8/layout/hierarchy1"/>
    <dgm:cxn modelId="{FFD7AA92-2091-41FA-8D2A-0CF1343D34E8}" type="presParOf" srcId="{64636069-900B-4980-A12F-F51DC629DF63}" destId="{14A815C0-8412-408E-9568-D1A7E250D5E5}" srcOrd="1" destOrd="0" presId="urn:microsoft.com/office/officeart/2005/8/layout/hierarchy1"/>
    <dgm:cxn modelId="{458BF2A3-A025-4F46-B029-05F5BC35087C}" type="presParOf" srcId="{02F7FCB1-1779-440E-A034-6C19F82E0381}" destId="{009D4429-389F-4CFB-A5A9-712452CC5578}" srcOrd="1" destOrd="0" presId="urn:microsoft.com/office/officeart/2005/8/layout/hierarchy1"/>
    <dgm:cxn modelId="{1FEE79CA-5540-48A5-BB11-60CC34410B6E}" type="presParOf" srcId="{009D4429-389F-4CFB-A5A9-712452CC5578}" destId="{CB3924FA-65F3-485F-AC70-8C107EABABCD}" srcOrd="0" destOrd="0" presId="urn:microsoft.com/office/officeart/2005/8/layout/hierarchy1"/>
    <dgm:cxn modelId="{70C57E8D-7D25-4F98-A4F7-6ADD7A2A8D33}" type="presParOf" srcId="{009D4429-389F-4CFB-A5A9-712452CC5578}" destId="{FF00C513-3B54-4AC6-BBBA-43B70950D87E}" srcOrd="1" destOrd="0" presId="urn:microsoft.com/office/officeart/2005/8/layout/hierarchy1"/>
    <dgm:cxn modelId="{4241FD5D-D228-44E2-95D7-347E363D18B3}" type="presParOf" srcId="{FF00C513-3B54-4AC6-BBBA-43B70950D87E}" destId="{E0F328C9-F920-4C6B-8AB1-644E13277AA8}" srcOrd="0" destOrd="0" presId="urn:microsoft.com/office/officeart/2005/8/layout/hierarchy1"/>
    <dgm:cxn modelId="{86548F81-7F87-4B69-8FFC-9D6F83B5F66D}" type="presParOf" srcId="{E0F328C9-F920-4C6B-8AB1-644E13277AA8}" destId="{083E453E-7AE3-4EDF-AD94-A24525C6C259}" srcOrd="0" destOrd="0" presId="urn:microsoft.com/office/officeart/2005/8/layout/hierarchy1"/>
    <dgm:cxn modelId="{B997493A-07A1-4259-9C74-337ED666190B}" type="presParOf" srcId="{E0F328C9-F920-4C6B-8AB1-644E13277AA8}" destId="{8DB07F25-C37A-4FAD-A7F5-9467D4648F0A}" srcOrd="1" destOrd="0" presId="urn:microsoft.com/office/officeart/2005/8/layout/hierarchy1"/>
    <dgm:cxn modelId="{B1046B12-51FD-4456-ABD9-29B59AE72794}" type="presParOf" srcId="{FF00C513-3B54-4AC6-BBBA-43B70950D87E}" destId="{1249134B-4FA6-495D-963F-3A9FF88F3465}" srcOrd="1" destOrd="0" presId="urn:microsoft.com/office/officeart/2005/8/layout/hierarchy1"/>
    <dgm:cxn modelId="{68B954BD-5486-4E21-BB7F-150B96933D32}" type="presParOf" srcId="{009D4429-389F-4CFB-A5A9-712452CC5578}" destId="{5EBB758E-E86F-462E-9A11-516D7402772E}" srcOrd="2" destOrd="0" presId="urn:microsoft.com/office/officeart/2005/8/layout/hierarchy1"/>
    <dgm:cxn modelId="{FA4478C6-FAC0-4262-AFF6-85978A7E2826}" type="presParOf" srcId="{009D4429-389F-4CFB-A5A9-712452CC5578}" destId="{6A184736-CA19-4978-9DE5-F7646958B3D8}" srcOrd="3" destOrd="0" presId="urn:microsoft.com/office/officeart/2005/8/layout/hierarchy1"/>
    <dgm:cxn modelId="{ACE67FE9-6EC4-4101-9708-507AA7A89E7C}" type="presParOf" srcId="{6A184736-CA19-4978-9DE5-F7646958B3D8}" destId="{11729FDC-C086-4EE8-BDA3-9C76B2AD192C}" srcOrd="0" destOrd="0" presId="urn:microsoft.com/office/officeart/2005/8/layout/hierarchy1"/>
    <dgm:cxn modelId="{D0DC9E54-0177-431A-BD75-0DE74C62E63E}" type="presParOf" srcId="{11729FDC-C086-4EE8-BDA3-9C76B2AD192C}" destId="{7D5CE731-6806-4C7E-BF96-DB02E094B378}" srcOrd="0" destOrd="0" presId="urn:microsoft.com/office/officeart/2005/8/layout/hierarchy1"/>
    <dgm:cxn modelId="{C07DC953-4C12-4BF6-82FB-D177863EAD2B}" type="presParOf" srcId="{11729FDC-C086-4EE8-BDA3-9C76B2AD192C}" destId="{5C241A29-8A38-4E5C-85A7-7B145DCD9236}" srcOrd="1" destOrd="0" presId="urn:microsoft.com/office/officeart/2005/8/layout/hierarchy1"/>
    <dgm:cxn modelId="{031E1260-2880-4333-A3CC-8CD43CB8D063}" type="presParOf" srcId="{6A184736-CA19-4978-9DE5-F7646958B3D8}" destId="{FA77B0CB-8161-4816-82AD-B45CE91D82DA}" srcOrd="1" destOrd="0" presId="urn:microsoft.com/office/officeart/2005/8/layout/hierarchy1"/>
    <dgm:cxn modelId="{343B0731-7096-4199-80D3-E0374DBFDB28}" type="presParOf" srcId="{FA77B0CB-8161-4816-82AD-B45CE91D82DA}" destId="{1A3C87BD-FAF8-4F13-8033-20C693C7E78B}" srcOrd="0" destOrd="0" presId="urn:microsoft.com/office/officeart/2005/8/layout/hierarchy1"/>
    <dgm:cxn modelId="{090BECCE-0B64-4937-A172-93CF8FFB0047}" type="presParOf" srcId="{FA77B0CB-8161-4816-82AD-B45CE91D82DA}" destId="{9068C5B0-C725-440A-8A81-C81F00699244}" srcOrd="1" destOrd="0" presId="urn:microsoft.com/office/officeart/2005/8/layout/hierarchy1"/>
    <dgm:cxn modelId="{2E8A5417-5CC9-42F8-8D46-96F286203C66}" type="presParOf" srcId="{9068C5B0-C725-440A-8A81-C81F00699244}" destId="{269AAF57-5A3F-4C82-87D4-227C52ACAC33}" srcOrd="0" destOrd="0" presId="urn:microsoft.com/office/officeart/2005/8/layout/hierarchy1"/>
    <dgm:cxn modelId="{B9BBF6DD-3C92-4215-B555-43FD27E7FC2C}" type="presParOf" srcId="{269AAF57-5A3F-4C82-87D4-227C52ACAC33}" destId="{E70C8910-8207-4EA3-8DFF-8A017AC5B754}" srcOrd="0" destOrd="0" presId="urn:microsoft.com/office/officeart/2005/8/layout/hierarchy1"/>
    <dgm:cxn modelId="{430C0522-460A-4BC5-BE60-8B992FE073CD}" type="presParOf" srcId="{269AAF57-5A3F-4C82-87D4-227C52ACAC33}" destId="{5EE20C12-9415-4F33-875E-3032126E0E69}" srcOrd="1" destOrd="0" presId="urn:microsoft.com/office/officeart/2005/8/layout/hierarchy1"/>
    <dgm:cxn modelId="{87823D47-AC5A-4696-9414-D6F95D42BAA9}" type="presParOf" srcId="{9068C5B0-C725-440A-8A81-C81F00699244}" destId="{BD32DE55-8FF2-40EF-A760-C86F0B6020F0}" srcOrd="1" destOrd="0" presId="urn:microsoft.com/office/officeart/2005/8/layout/hierarchy1"/>
    <dgm:cxn modelId="{09F46FBD-90A7-4757-B671-6034D9D97969}" type="presParOf" srcId="{FA77B0CB-8161-4816-82AD-B45CE91D82DA}" destId="{D4A081BC-C2B9-4698-B568-92D4D95549D1}" srcOrd="2" destOrd="0" presId="urn:microsoft.com/office/officeart/2005/8/layout/hierarchy1"/>
    <dgm:cxn modelId="{E5FBFA8A-4BE4-4EF9-BBD4-E37A0DB132A5}" type="presParOf" srcId="{FA77B0CB-8161-4816-82AD-B45CE91D82DA}" destId="{6E802C15-4570-40BF-9B92-1C580241F85F}" srcOrd="3" destOrd="0" presId="urn:microsoft.com/office/officeart/2005/8/layout/hierarchy1"/>
    <dgm:cxn modelId="{EA16B3B6-35F2-4A85-9AEF-B91E17B7657B}" type="presParOf" srcId="{6E802C15-4570-40BF-9B92-1C580241F85F}" destId="{FB8E9B46-25D2-4E1E-A386-7649DEC0DA83}" srcOrd="0" destOrd="0" presId="urn:microsoft.com/office/officeart/2005/8/layout/hierarchy1"/>
    <dgm:cxn modelId="{60A8C046-D37E-474A-B6BA-8491F0F0A0F0}" type="presParOf" srcId="{FB8E9B46-25D2-4E1E-A386-7649DEC0DA83}" destId="{B0F8679B-4A57-4A3A-805A-9BBC54697ABB}" srcOrd="0" destOrd="0" presId="urn:microsoft.com/office/officeart/2005/8/layout/hierarchy1"/>
    <dgm:cxn modelId="{DDE6F60C-5397-45B5-876E-964E11AB7A98}" type="presParOf" srcId="{FB8E9B46-25D2-4E1E-A386-7649DEC0DA83}" destId="{E360BE1C-DAEA-4F3A-923D-3163D784DB9F}" srcOrd="1" destOrd="0" presId="urn:microsoft.com/office/officeart/2005/8/layout/hierarchy1"/>
    <dgm:cxn modelId="{8ACAB054-3E90-4C4C-AB70-B463203A81A2}" type="presParOf" srcId="{6E802C15-4570-40BF-9B92-1C580241F85F}" destId="{FB7FE45F-5BB4-4DC3-969A-D5490161A451}" srcOrd="1" destOrd="0" presId="urn:microsoft.com/office/officeart/2005/8/layout/hierarchy1"/>
    <dgm:cxn modelId="{C17CFF47-697F-499E-8BEC-C16A68834DED}" type="presParOf" srcId="{FA77B0CB-8161-4816-82AD-B45CE91D82DA}" destId="{99C57348-EC6C-4238-918D-12CFFFD115DC}" srcOrd="4" destOrd="0" presId="urn:microsoft.com/office/officeart/2005/8/layout/hierarchy1"/>
    <dgm:cxn modelId="{04D5EAAB-5322-440E-9569-358CE8A44DDA}" type="presParOf" srcId="{FA77B0CB-8161-4816-82AD-B45CE91D82DA}" destId="{262C77CF-A5F1-433C-A8A4-DF373CE94E85}" srcOrd="5" destOrd="0" presId="urn:microsoft.com/office/officeart/2005/8/layout/hierarchy1"/>
    <dgm:cxn modelId="{D63186FB-C2FA-4313-8791-C829630A4BF2}" type="presParOf" srcId="{262C77CF-A5F1-433C-A8A4-DF373CE94E85}" destId="{AB6A2A12-8D83-405F-BABA-9A63739F229B}" srcOrd="0" destOrd="0" presId="urn:microsoft.com/office/officeart/2005/8/layout/hierarchy1"/>
    <dgm:cxn modelId="{129F726F-2BFB-4730-8A04-EAC370B5E5B2}" type="presParOf" srcId="{AB6A2A12-8D83-405F-BABA-9A63739F229B}" destId="{9DED15AF-8EA7-4354-8CE1-B16099B68FDA}" srcOrd="0" destOrd="0" presId="urn:microsoft.com/office/officeart/2005/8/layout/hierarchy1"/>
    <dgm:cxn modelId="{1639B520-389A-43C3-8170-566F36ED304E}" type="presParOf" srcId="{AB6A2A12-8D83-405F-BABA-9A63739F229B}" destId="{D49562D9-1E5B-4D40-9038-FF63C382F6CD}" srcOrd="1" destOrd="0" presId="urn:microsoft.com/office/officeart/2005/8/layout/hierarchy1"/>
    <dgm:cxn modelId="{F06CF999-1938-4A26-AF92-09C79CB130A8}" type="presParOf" srcId="{262C77CF-A5F1-433C-A8A4-DF373CE94E85}" destId="{3E683EB5-D737-4797-9872-00E4873932A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77008F-606B-408D-BE4F-40303698E5DB}">
      <dsp:nvSpPr>
        <dsp:cNvPr id="0" name=""/>
        <dsp:cNvSpPr/>
      </dsp:nvSpPr>
      <dsp:spPr>
        <a:xfrm>
          <a:off x="2340" y="1067850"/>
          <a:ext cx="2281753" cy="8296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kern="1200" dirty="0" smtClean="0"/>
            <a:t>Szakma szerint</a:t>
          </a:r>
          <a:endParaRPr lang="hu-HU" sz="2400" kern="1200" dirty="0"/>
        </a:p>
      </dsp:txBody>
      <dsp:txXfrm>
        <a:off x="2340" y="1067850"/>
        <a:ext cx="2281753" cy="829638"/>
      </dsp:txXfrm>
    </dsp:sp>
    <dsp:sp modelId="{F8747B27-85A1-470E-AEC4-ED2F716FD69D}">
      <dsp:nvSpPr>
        <dsp:cNvPr id="0" name=""/>
        <dsp:cNvSpPr/>
      </dsp:nvSpPr>
      <dsp:spPr>
        <a:xfrm>
          <a:off x="2340" y="1897489"/>
          <a:ext cx="2281753" cy="20752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2400" kern="1200" dirty="0" smtClean="0"/>
            <a:t>Építész rajz</a:t>
          </a:r>
          <a:endParaRPr lang="hu-H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2400" kern="1200" dirty="0" smtClean="0"/>
            <a:t>Géprajz</a:t>
          </a:r>
          <a:endParaRPr lang="hu-H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2400" kern="1200" dirty="0" smtClean="0"/>
            <a:t>Villamos rajz</a:t>
          </a:r>
          <a:endParaRPr lang="hu-HU" sz="2400" kern="1200" dirty="0"/>
        </a:p>
      </dsp:txBody>
      <dsp:txXfrm>
        <a:off x="2340" y="1897489"/>
        <a:ext cx="2281753" cy="2075220"/>
      </dsp:txXfrm>
    </dsp:sp>
    <dsp:sp modelId="{41D13B57-B4E6-4B96-99CC-C40B998B6CA3}">
      <dsp:nvSpPr>
        <dsp:cNvPr id="0" name=""/>
        <dsp:cNvSpPr/>
      </dsp:nvSpPr>
      <dsp:spPr>
        <a:xfrm>
          <a:off x="2603539" y="1067850"/>
          <a:ext cx="2281753" cy="8296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kern="1200" dirty="0" smtClean="0"/>
            <a:t>Célja szerint</a:t>
          </a:r>
          <a:endParaRPr lang="hu-HU" sz="2400" kern="1200" dirty="0"/>
        </a:p>
      </dsp:txBody>
      <dsp:txXfrm>
        <a:off x="2603539" y="1067850"/>
        <a:ext cx="2281753" cy="829638"/>
      </dsp:txXfrm>
    </dsp:sp>
    <dsp:sp modelId="{373B53FA-D54B-4100-85FD-2339832AA151}">
      <dsp:nvSpPr>
        <dsp:cNvPr id="0" name=""/>
        <dsp:cNvSpPr/>
      </dsp:nvSpPr>
      <dsp:spPr>
        <a:xfrm>
          <a:off x="2603539" y="1897489"/>
          <a:ext cx="2281753" cy="20752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2400" kern="1200" dirty="0" smtClean="0"/>
            <a:t>Elvi rajz</a:t>
          </a:r>
          <a:endParaRPr lang="hu-H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2400" kern="1200" dirty="0" smtClean="0"/>
            <a:t>Műhelyrajz</a:t>
          </a:r>
          <a:endParaRPr lang="hu-H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2400" kern="1200" dirty="0" smtClean="0"/>
            <a:t>Hálózati rajz</a:t>
          </a:r>
          <a:endParaRPr lang="hu-H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2400" kern="1200" dirty="0" smtClean="0"/>
            <a:t>Kapcsolási rajz</a:t>
          </a:r>
          <a:endParaRPr lang="hu-HU" sz="2400" kern="1200" dirty="0"/>
        </a:p>
      </dsp:txBody>
      <dsp:txXfrm>
        <a:off x="2603539" y="1897489"/>
        <a:ext cx="2281753" cy="2075220"/>
      </dsp:txXfrm>
    </dsp:sp>
    <dsp:sp modelId="{47A90308-701B-4A9B-88E2-404E1805D96D}">
      <dsp:nvSpPr>
        <dsp:cNvPr id="0" name=""/>
        <dsp:cNvSpPr/>
      </dsp:nvSpPr>
      <dsp:spPr>
        <a:xfrm>
          <a:off x="5204738" y="1067850"/>
          <a:ext cx="2281753" cy="8296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kern="1200" dirty="0" smtClean="0"/>
            <a:t>Kidolgozás módja szerint</a:t>
          </a:r>
          <a:endParaRPr lang="hu-HU" sz="2400" kern="1200" dirty="0"/>
        </a:p>
      </dsp:txBody>
      <dsp:txXfrm>
        <a:off x="5204738" y="1067850"/>
        <a:ext cx="2281753" cy="829638"/>
      </dsp:txXfrm>
    </dsp:sp>
    <dsp:sp modelId="{0167A403-6EE8-4B4B-A118-AC98282106DF}">
      <dsp:nvSpPr>
        <dsp:cNvPr id="0" name=""/>
        <dsp:cNvSpPr/>
      </dsp:nvSpPr>
      <dsp:spPr>
        <a:xfrm>
          <a:off x="5204738" y="1897489"/>
          <a:ext cx="2281753" cy="20752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2400" kern="1200" dirty="0" smtClean="0"/>
            <a:t>Vázlatrajz</a:t>
          </a:r>
          <a:endParaRPr lang="hu-H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2400" kern="1200" dirty="0" smtClean="0"/>
            <a:t>Szerkesztett rajz</a:t>
          </a:r>
          <a:endParaRPr lang="hu-H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2400" kern="1200" dirty="0" smtClean="0"/>
            <a:t>Ceruzarajz</a:t>
          </a:r>
          <a:endParaRPr lang="hu-H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2400" kern="1200" dirty="0" smtClean="0"/>
            <a:t>Tusrajz</a:t>
          </a:r>
          <a:endParaRPr lang="hu-HU" sz="2400" kern="1200" dirty="0"/>
        </a:p>
      </dsp:txBody>
      <dsp:txXfrm>
        <a:off x="5204738" y="1897489"/>
        <a:ext cx="2281753" cy="20752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C57348-EC6C-4238-918D-12CFFFD115DC}">
      <dsp:nvSpPr>
        <dsp:cNvPr id="0" name=""/>
        <dsp:cNvSpPr/>
      </dsp:nvSpPr>
      <dsp:spPr>
        <a:xfrm>
          <a:off x="3438062" y="2870952"/>
          <a:ext cx="2247558" cy="5348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4461"/>
              </a:lnTo>
              <a:lnTo>
                <a:pt x="2247558" y="364461"/>
              </a:lnTo>
              <a:lnTo>
                <a:pt x="2247558" y="53481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A081BC-C2B9-4698-B568-92D4D95549D1}">
      <dsp:nvSpPr>
        <dsp:cNvPr id="0" name=""/>
        <dsp:cNvSpPr/>
      </dsp:nvSpPr>
      <dsp:spPr>
        <a:xfrm>
          <a:off x="3392342" y="2870952"/>
          <a:ext cx="91440" cy="5348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3481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3C87BD-FAF8-4F13-8033-20C693C7E78B}">
      <dsp:nvSpPr>
        <dsp:cNvPr id="0" name=""/>
        <dsp:cNvSpPr/>
      </dsp:nvSpPr>
      <dsp:spPr>
        <a:xfrm>
          <a:off x="1190504" y="2870952"/>
          <a:ext cx="2247558" cy="534816"/>
        </a:xfrm>
        <a:custGeom>
          <a:avLst/>
          <a:gdLst/>
          <a:ahLst/>
          <a:cxnLst/>
          <a:rect l="0" t="0" r="0" b="0"/>
          <a:pathLst>
            <a:path>
              <a:moveTo>
                <a:pt x="2247558" y="0"/>
              </a:moveTo>
              <a:lnTo>
                <a:pt x="2247558" y="364461"/>
              </a:lnTo>
              <a:lnTo>
                <a:pt x="0" y="364461"/>
              </a:lnTo>
              <a:lnTo>
                <a:pt x="0" y="53481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BB758E-E86F-462E-9A11-516D7402772E}">
      <dsp:nvSpPr>
        <dsp:cNvPr id="0" name=""/>
        <dsp:cNvSpPr/>
      </dsp:nvSpPr>
      <dsp:spPr>
        <a:xfrm>
          <a:off x="2314283" y="1168427"/>
          <a:ext cx="1123779" cy="5348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4461"/>
              </a:lnTo>
              <a:lnTo>
                <a:pt x="1123779" y="364461"/>
              </a:lnTo>
              <a:lnTo>
                <a:pt x="1123779" y="53481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3924FA-65F3-485F-AC70-8C107EABABCD}">
      <dsp:nvSpPr>
        <dsp:cNvPr id="0" name=""/>
        <dsp:cNvSpPr/>
      </dsp:nvSpPr>
      <dsp:spPr>
        <a:xfrm>
          <a:off x="1190504" y="1168427"/>
          <a:ext cx="1123779" cy="534816"/>
        </a:xfrm>
        <a:custGeom>
          <a:avLst/>
          <a:gdLst/>
          <a:ahLst/>
          <a:cxnLst/>
          <a:rect l="0" t="0" r="0" b="0"/>
          <a:pathLst>
            <a:path>
              <a:moveTo>
                <a:pt x="1123779" y="0"/>
              </a:moveTo>
              <a:lnTo>
                <a:pt x="1123779" y="364461"/>
              </a:lnTo>
              <a:lnTo>
                <a:pt x="0" y="364461"/>
              </a:lnTo>
              <a:lnTo>
                <a:pt x="0" y="53481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D0E1C1-9FDE-4A6E-A317-BD8F7D8F0D5E}">
      <dsp:nvSpPr>
        <dsp:cNvPr id="0" name=""/>
        <dsp:cNvSpPr/>
      </dsp:nvSpPr>
      <dsp:spPr>
        <a:xfrm>
          <a:off x="1394827" y="718"/>
          <a:ext cx="1838911" cy="11677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A815C0-8412-408E-9568-D1A7E250D5E5}">
      <dsp:nvSpPr>
        <dsp:cNvPr id="0" name=""/>
        <dsp:cNvSpPr/>
      </dsp:nvSpPr>
      <dsp:spPr>
        <a:xfrm>
          <a:off x="1599150" y="194825"/>
          <a:ext cx="1838911" cy="11677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200" kern="1200" dirty="0" smtClean="0"/>
            <a:t>Műhelyrajz</a:t>
          </a:r>
          <a:endParaRPr lang="hu-HU" sz="2200" kern="1200" dirty="0"/>
        </a:p>
      </dsp:txBody>
      <dsp:txXfrm>
        <a:off x="1633351" y="229026"/>
        <a:ext cx="1770509" cy="1099306"/>
      </dsp:txXfrm>
    </dsp:sp>
    <dsp:sp modelId="{083E453E-7AE3-4EDF-AD94-A24525C6C259}">
      <dsp:nvSpPr>
        <dsp:cNvPr id="0" name=""/>
        <dsp:cNvSpPr/>
      </dsp:nvSpPr>
      <dsp:spPr>
        <a:xfrm>
          <a:off x="271048" y="1703244"/>
          <a:ext cx="1838911" cy="11677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B07F25-C37A-4FAD-A7F5-9467D4648F0A}">
      <dsp:nvSpPr>
        <dsp:cNvPr id="0" name=""/>
        <dsp:cNvSpPr/>
      </dsp:nvSpPr>
      <dsp:spPr>
        <a:xfrm>
          <a:off x="475371" y="1897351"/>
          <a:ext cx="1838911" cy="11677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200" kern="1200" dirty="0" smtClean="0"/>
            <a:t>Alkatrészrajz</a:t>
          </a:r>
          <a:endParaRPr lang="hu-HU" sz="2200" kern="1200" dirty="0"/>
        </a:p>
      </dsp:txBody>
      <dsp:txXfrm>
        <a:off x="509572" y="1931552"/>
        <a:ext cx="1770509" cy="1099306"/>
      </dsp:txXfrm>
    </dsp:sp>
    <dsp:sp modelId="{7D5CE731-6806-4C7E-BF96-DB02E094B378}">
      <dsp:nvSpPr>
        <dsp:cNvPr id="0" name=""/>
        <dsp:cNvSpPr/>
      </dsp:nvSpPr>
      <dsp:spPr>
        <a:xfrm>
          <a:off x="2518606" y="1703244"/>
          <a:ext cx="1838911" cy="11677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241A29-8A38-4E5C-85A7-7B145DCD9236}">
      <dsp:nvSpPr>
        <dsp:cNvPr id="0" name=""/>
        <dsp:cNvSpPr/>
      </dsp:nvSpPr>
      <dsp:spPr>
        <a:xfrm>
          <a:off x="2722930" y="1897351"/>
          <a:ext cx="1838911" cy="11677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200" kern="1200" dirty="0" smtClean="0"/>
            <a:t>Összeállítási rajz</a:t>
          </a:r>
          <a:endParaRPr lang="hu-HU" sz="2200" kern="1200" dirty="0"/>
        </a:p>
      </dsp:txBody>
      <dsp:txXfrm>
        <a:off x="2757131" y="1931552"/>
        <a:ext cx="1770509" cy="1099306"/>
      </dsp:txXfrm>
    </dsp:sp>
    <dsp:sp modelId="{E70C8910-8207-4EA3-8DFF-8A017AC5B754}">
      <dsp:nvSpPr>
        <dsp:cNvPr id="0" name=""/>
        <dsp:cNvSpPr/>
      </dsp:nvSpPr>
      <dsp:spPr>
        <a:xfrm>
          <a:off x="271048" y="3405769"/>
          <a:ext cx="1838911" cy="11677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E20C12-9415-4F33-875E-3032126E0E69}">
      <dsp:nvSpPr>
        <dsp:cNvPr id="0" name=""/>
        <dsp:cNvSpPr/>
      </dsp:nvSpPr>
      <dsp:spPr>
        <a:xfrm>
          <a:off x="475371" y="3599876"/>
          <a:ext cx="1838911" cy="11677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200" kern="1200" dirty="0" smtClean="0"/>
            <a:t>Rész-összeállítási rajz</a:t>
          </a:r>
          <a:endParaRPr lang="hu-HU" sz="2200" kern="1200" dirty="0"/>
        </a:p>
      </dsp:txBody>
      <dsp:txXfrm>
        <a:off x="509572" y="3634077"/>
        <a:ext cx="1770509" cy="1099306"/>
      </dsp:txXfrm>
    </dsp:sp>
    <dsp:sp modelId="{B0F8679B-4A57-4A3A-805A-9BBC54697ABB}">
      <dsp:nvSpPr>
        <dsp:cNvPr id="0" name=""/>
        <dsp:cNvSpPr/>
      </dsp:nvSpPr>
      <dsp:spPr>
        <a:xfrm>
          <a:off x="2518606" y="3405769"/>
          <a:ext cx="1838911" cy="11677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60BE1C-DAEA-4F3A-923D-3163D784DB9F}">
      <dsp:nvSpPr>
        <dsp:cNvPr id="0" name=""/>
        <dsp:cNvSpPr/>
      </dsp:nvSpPr>
      <dsp:spPr>
        <a:xfrm>
          <a:off x="2722930" y="3599876"/>
          <a:ext cx="1838911" cy="11677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200" kern="1200" dirty="0" smtClean="0"/>
            <a:t>Csoport-összeállítási rajz</a:t>
          </a:r>
          <a:endParaRPr lang="hu-HU" sz="2200" kern="1200" dirty="0"/>
        </a:p>
      </dsp:txBody>
      <dsp:txXfrm>
        <a:off x="2757131" y="3634077"/>
        <a:ext cx="1770509" cy="1099306"/>
      </dsp:txXfrm>
    </dsp:sp>
    <dsp:sp modelId="{9DED15AF-8EA7-4354-8CE1-B16099B68FDA}">
      <dsp:nvSpPr>
        <dsp:cNvPr id="0" name=""/>
        <dsp:cNvSpPr/>
      </dsp:nvSpPr>
      <dsp:spPr>
        <a:xfrm>
          <a:off x="4766164" y="3405769"/>
          <a:ext cx="1838911" cy="11677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9562D9-1E5B-4D40-9038-FF63C382F6CD}">
      <dsp:nvSpPr>
        <dsp:cNvPr id="0" name=""/>
        <dsp:cNvSpPr/>
      </dsp:nvSpPr>
      <dsp:spPr>
        <a:xfrm>
          <a:off x="4970488" y="3599876"/>
          <a:ext cx="1838911" cy="11677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200" kern="1200" dirty="0" smtClean="0"/>
            <a:t>Teljes összeállítási rajz</a:t>
          </a:r>
          <a:endParaRPr lang="hu-HU" sz="2200" kern="1200" dirty="0"/>
        </a:p>
      </dsp:txBody>
      <dsp:txXfrm>
        <a:off x="5004689" y="3634077"/>
        <a:ext cx="1770509" cy="10993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1" max="769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13:31:08.37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FE5F7F1D-DB32-42D6-A65A-B5CC667FC85C}" emma:medium="tactile" emma:mode="ink">
          <msink:context xmlns:msink="http://schemas.microsoft.com/ink/2010/main" type="inkDrawing" rotatedBoundingBox="-4186,2240 -3900,4935 -4184,4965 -4471,2271" semanticType="callout" shapeName="Other">
            <msink:sourceLink direction="with" ref="{C5681D0F-CA1B-4D0E-98BA-63C10B197BBE}"/>
          </msink:context>
        </emma:interpretation>
      </emma:emma>
    </inkml:annotationXML>
    <inkml:trace contextRef="#ctx0" brushRef="#br0">293 75 0,'-49'0'0,"24"0"0,1-24 0,0 24 15,-1-25-15,1 25 16,-1-24-16,1 24 16,-1 0-16,1 0 15,0 0 1,24 24 15,24-24-15,-24 25-16,0-1 0,24 1 15,-24-1-15,0 0 0,0 1 16,25-1-16,-25 1 0,0-1 0,0 25 16,24-25-16,-24 1 0,0-1 0,0 25 15,25-24-15,-25 23 0,0-23 0,0 24 16,24-25-16,-24 25 0,0-25 0,0 25 16,0-24-16,25 24 0,-25-25 0,0 25 15,0-25-15,0 25 0,0-25 0,0 25 16,0-24-16,0 24 0,0-1 0,0-23 15,0 24-15,24-25 0,-24 25 16,0 0-16,0-25 0,0 25 16,0-25-16,0 25 0,0-24 0,0 24 15,0-25-15,0 25 0,0-25 0,0 25 16,0-24-16,0 23 0,24-23 0,-24-1 16,0 25-16,25-24 0,-25 23 0,0-23 15,24-1-15,-24 1 0,0 24 0,25-25 16,-25 0-16,0 25 0,0-24 0,24-1 15,-24 0-15,0 25 0,0-24 0,0-1 16,0 1-16,25-1 0,-25 0 0,0 1 16,0-1-16,0 1 0,24-1 0,-24 1 15,0-1-15,0 0 16,24-24-16,-24 25 0,0-1 16,0 1-1,25-25-15,-50 24 16,1-24 15,24 24-15,0-48-16</inkml:trace>
  </inkml:traceGroup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7:27:48.714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D48B25C7-36DC-43E6-B42C-4B5AF0804C59}" emma:medium="tactile" emma:mode="ink">
          <msink:context xmlns:msink="http://schemas.microsoft.com/ink/2010/main" type="writingRegion" rotatedBoundingBox="9620,7311 10390,7311 10390,8889 9620,8889"/>
        </emma:interpretation>
      </emma:emma>
    </inkml:annotationXML>
    <inkml:traceGroup>
      <inkml:annotationXML>
        <emma:emma xmlns:emma="http://www.w3.org/2003/04/emma" version="1.0">
          <emma:interpretation id="{675A8DDE-E322-4956-B4B9-C9BE769BF397}" emma:medium="tactile" emma:mode="ink">
            <msink:context xmlns:msink="http://schemas.microsoft.com/ink/2010/main" type="paragraph" rotatedBoundingBox="9620,7311 10390,7311 10390,8889 9620,88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49E4F22-14D4-4193-B701-83A378EF44D1}" emma:medium="tactile" emma:mode="ink">
              <msink:context xmlns:msink="http://schemas.microsoft.com/ink/2010/main" type="line" rotatedBoundingBox="9620,7311 10390,7311 10390,8889 9620,8889"/>
            </emma:interpretation>
          </emma:emma>
        </inkml:annotationXML>
        <inkml:traceGroup>
          <inkml:annotationXML>
            <emma:emma xmlns:emma="http://www.w3.org/2003/04/emma" version="1.0">
              <emma:interpretation id="{6AC38A9A-FB56-4D00-BC10-0927DD931A0A}" emma:medium="tactile" emma:mode="ink">
                <msink:context xmlns:msink="http://schemas.microsoft.com/ink/2010/main" type="inkWord" rotatedBoundingBox="9620,7311 10390,7311 10390,8889 9620,8889"/>
              </emma:interpretation>
            </emma:emma>
          </inkml:annotationXML>
          <inkml:trace contextRef="#ctx0" brushRef="#br0">462 1573 0,'39'0'0,"-1"-38"15,-38 38-15,39-39 0,-39 1 0,38 38 16,-38-39-16,39 1 0,-39 38 15,38-39-15,-38 1 0,0-1 0,39-38 16,-39 39-16,0-1 0,0-37 0,0-1 16,0 38-16,38-38 0,-38 0 0,0 39 15,0-39-15,0 0 0,0 38 0,0-38 16,0 39-16,0-1 0,-38-38 0,38 39 15,0-1-15,0 1 0,-39-1 0,39 1 16,-38 38-16,38-39 0,-39 1 0,39 38 16,-38 0-16,-1-39 0,39 39 0,-38 0 15,-1 39-15,39-39 0,-38 38 0,-1 1 16,1-39-16,-1 38 0,1 1 15,38-1-15,-39 39 0,1-38 0,-1-1 16,1 1-16,38-1 0,-39 39 0,1-38 16,38-1-16,0 1 0,-39-1 0,39 1 15</inkml:trace>
        </inkml:traceGroup>
      </inkml:traceGroup>
    </inkml:traceGroup>
  </inkml:traceGroup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6:42:54.267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1623F7AC-CCE0-4145-99E4-3D39665AF874}" emma:medium="tactile" emma:mode="ink">
          <msink:context xmlns:msink="http://schemas.microsoft.com/ink/2010/main" type="inkDrawing" rotatedBoundingBox="16441,1421 16940,1541 16845,1937 16346,1818" semanticType="callout" shapeName="Other">
            <msink:sourceLink direction="with" ref="{C920AE96-6103-40DC-B459-B4E9FDDA9473}"/>
          </msink:context>
        </emma:interpretation>
      </emma:emma>
    </inkml:annotationXML>
    <inkml:trace contextRef="#ctx0" brushRef="#br0">0 0 0,'0'0'0,"0"0"0,0 0 15,0 0-15,0 0 0,0 0 0,0 0 16,0 0-16,0 0 0,0 0 0,0 38 15,0-38-15,0 0 0,0 0 0,0 39 16,0-39-16,0 0 0,0 38 0,0-38 16,39 0-16,-39 39 0,0-39 15,0 38-15,0-38 0,38 39 0,-38-39 16,0 38-16,0 1 0,39-39 0,-39 38 15,0-38-15,38 39 0,-38-39 0,0 0 16,39 38-16,-39-38 0,0 0 0,38 0 16,-38 0-16,39 0 0,-39 0 0,0 0 15,38-38-15,-38 38 0,39-39 0,-39 39 16,38-38-16,-38-1 0,38 39 0,-38-38 15,39-1-15,-39 1 0,0 38 0,38-39 16,-38 39-16,0 0 0,0-38 0,0 38 16,0 0-16,0 0 0,0 0 15,0 0-15,0 0 0,0 0 0,0 0 16,0 0-16,0 0 0,0 0 0,0 0 15,0 0-15,0 0 0,0 0 0,0 0 16,0 0-16</inkml:trace>
  </inkml:traceGroup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6:42:57.076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951B60E8-AFE6-415A-BEA1-9927EB94C246}" emma:medium="tactile" emma:mode="ink">
          <msink:context xmlns:msink="http://schemas.microsoft.com/ink/2010/main" type="inkDrawing" rotatedBoundingBox="20486,5387 20950,5084 20976,5122 20512,5425" semanticType="callout" shapeName="Other">
            <msink:sourceLink direction="with" ref="{F17E090D-0FCA-4286-BA9B-486E38236AFD}"/>
          </msink:context>
        </emma:interpretation>
      </emma:emma>
    </inkml:annotationXML>
    <inkml:trace contextRef="#ctx0" brushRef="#br0">0 311 0,'0'0'16,"0"0"-16,0 0 0,0 0 0,0 0 15,0 0-15,0 0 0,0 0 0,0 0 16,0 0-16,0 0 0,0 0 16,0 0-16,0 0 0,0 0 0,0 0 15,0 0-15,0 0 0,0 0 0,0 0 16,0 0-16,0 0 0,0 0 0,0 0 15,0 0-15,0-39 0,0 39 0,0 0 16,38 0-16,-38 0 0,0-38 0,0 38 16,39 0-16,-39 0 0,38-39 0,-38 39 15,38 0-15,-38-38 0,39 38 0,-1-39 16,1 39-16,-39-38 0,38 38 0,-38 0 15,39-39-15,-39 39 0,38 0 0,-38 0 16,39-38-16,-39 38 0,0 0 16,0 0-16,38 0 0,-38 0 0,0 0 15,0 0-15,0 0 0,0 0 0,0 0 16,0 0-16,0 0 0,0 0 0,0 0 15,0 0-15,0 0 0,0 0 0,0 0 16,0 0-16</inkml:trace>
  </inkml:traceGroup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6:42:56.080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F17E090D-0FCA-4286-BA9B-486E38236AFD}" emma:medium="tactile" emma:mode="ink">
          <msink:context xmlns:msink="http://schemas.microsoft.com/ink/2010/main" type="inkDrawing" rotatedBoundingBox="20512,5342 21859,5360 21858,5443 20510,5425" shapeName="Other">
            <msink:destinationLink direction="with" ref="{951B60E8-AFE6-415A-BEA1-9927EB94C246}"/>
            <msink:destinationLink direction="with" ref="{EF041CB3-9F9C-4B4A-932A-B9F6FD82DD07}"/>
          </msink:context>
        </emma:interpretation>
      </emma:emma>
    </inkml:annotationXML>
    <inkml:trace contextRef="#ctx0" brushRef="#br0">0 77 0,'0'0'0,"0"0"0,0 0 16,0 0-16,0 0 0,0-39 0,0 39 16,0 0-16,0 0 0,0 0 0,0 0 15,0 0-15,0-38 0,0 38 0,0 0 16,0 0-16,0 0 0,0 0 0,0 38 15,0-38-15,0 0 0,0 0 0,0 0 16,0 0-16,0 0 0,0 0 16,0 0-16,0 0 0,0 0 0,0 0 15,0 0-15,38 0 0,-38 0 0,0 0 16,0 0-16,0 0 0,0 0 0,39 0 15,-39 0-15,0 0 0,0 0 0,38 0 16,-38 0-16,38 0 0,-38 0 0,39-38 16,-39 38-16,38 0 0,1 0 0,-39 0 15,38 0-15,-38 0 0,39 0 0,-1 0 16,-38 0-16,39 0 0,-1 0 0,1 0 15,-39 38-15,38-38 0,1 0 0,-39 0 16,38 0-16,1 0 0,-1 0 16,1 0-16,-1 0 0,1 0 0,-1 0 15,1 0-15,-1 0 0,1 0 0,-1 0 16,1 0-16,-1 0 0,1 0 0,-1 0 15,1 0-15,-39 0 0,38 0 0,1 0 16,-39 0-16,38 0 0,-38 0 0,0 0 16,39 0-16,-39 0 0,0 0 0,0 0 15,0 0-15,0 0 0,0 0 0,0 0 16,0 0-16,0 0 0,0 0 0,0 0 15,0 0-15,0 0 0,0 0 0,0 0 16,0 0-16,0 0 0,0 0 16,0 0-16,0 0 0</inkml:trace>
  </inkml:traceGroup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6:40:32.968"/>
    </inkml:context>
    <inkml:brush xml:id="br0">
      <inkml:brushProperty name="width" value="0.06667" units="cm"/>
      <inkml:brushProperty name="height" value="0.06667" units="cm"/>
      <inkml:brushProperty name="color" value="#FFFF00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00B050"/>
      <inkml:brushProperty name="fitToCurve" value="1"/>
    </inkml:brush>
  </inkml:definitions>
  <inkml:traceGroup>
    <inkml:annotationXML>
      <emma:emma xmlns:emma="http://www.w3.org/2003/04/emma" version="1.0">
        <emma:interpretation id="{00CC2447-F44E-45F4-95B3-0EBF6DA83677}" emma:medium="tactile" emma:mode="ink">
          <msink:context xmlns:msink="http://schemas.microsoft.com/ink/2010/main" type="writingRegion" rotatedBoundingBox="12663,2135 16358,2186 16351,2654 12657,2603"/>
        </emma:interpretation>
      </emma:emma>
    </inkml:annotationXML>
    <inkml:traceGroup>
      <inkml:annotationXML>
        <emma:emma xmlns:emma="http://www.w3.org/2003/04/emma" version="1.0">
          <emma:interpretation id="{BE45C522-9992-4116-9637-D3B436F1ECB1}" emma:medium="tactile" emma:mode="ink">
            <msink:context xmlns:msink="http://schemas.microsoft.com/ink/2010/main" type="paragraph" rotatedBoundingBox="12663,2135 16358,2186 16351,2654 12657,260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18AAB49-C76D-444F-9886-7A1ADB53B1DE}" emma:medium="tactile" emma:mode="ink">
              <msink:context xmlns:msink="http://schemas.microsoft.com/ink/2010/main" type="line" rotatedBoundingBox="12663,2135 16358,2186 16351,2654 12657,2603"/>
            </emma:interpretation>
          </emma:emma>
        </inkml:annotationXML>
        <inkml:traceGroup>
          <inkml:annotationXML>
            <emma:emma xmlns:emma="http://www.w3.org/2003/04/emma" version="1.0">
              <emma:interpretation id="{0BABE2C1-6E17-4AE9-B9FB-CFD33D9A9734}" emma:medium="tactile" emma:mode="ink">
                <msink:context xmlns:msink="http://schemas.microsoft.com/ink/2010/main" type="inkWord" rotatedBoundingBox="12661,2306 13008,2311 13007,2385 12660,2380"/>
              </emma:interpretation>
            </emma:emma>
          </inkml:annotationXML>
          <inkml:trace contextRef="#ctx0" brushRef="#br0">-1270 193 0,'38'0'0,"-38"0"0,0 0 0,0 0 15,39 0-15,-39 0 0,0 0 0,0 0 16,0 0-16,0 0 0,0 0 0,0 0 16,38 0-16,-38 0 0,0 0 0,0 0 15,0 0-15,0-39 0</inkml:trace>
          <inkml:trace contextRef="#ctx0" brushRef="#br0" timeOffset="139.008">-962 193 0,'0'0'0,"0"0"0,0 0 15,0 0-15,0 0 0,0 0 0,38 38 16,-38-38-16,0 0 0,0 0 0,0 0 16,0 0-16,0 0 0</inkml:trace>
        </inkml:traceGroup>
        <inkml:traceGroup>
          <inkml:annotationXML>
            <emma:emma xmlns:emma="http://www.w3.org/2003/04/emma" version="1.0">
              <emma:interpretation id="{476682A5-3029-4189-AF2A-19F850F81500}" emma:medium="tactile" emma:mode="ink">
                <msink:context xmlns:msink="http://schemas.microsoft.com/ink/2010/main" type="inkWord" rotatedBoundingBox="13931,2152 14911,2166 14904,2634 13924,2620">
                  <msink:destinationLink direction="with" ref="{59B8D226-B96C-4F4A-9CDE-418B40803513}"/>
                </msink:context>
              </emma:interpretation>
            </emma:emma>
          </inkml:annotationXML>
          <inkml:trace contextRef="#ctx0" brushRef="#br0" timeOffset="1376.0787">0 0 0,'0'0'0,"0"0"15,0 0-15,0 0 0,0 0 0,38 0 16,-38 0-16,0 0 0,0 0 0,0 0 15,0 0-15,0 0 0,0 0 0,0 0 16,0 0-16,39 0 0,-39 0 0</inkml:trace>
          <inkml:trace contextRef="#ctx0" brushRef="#br0" timeOffset="1560.0891">308 231 0,'0'0'15,"38"0"-15,-38 0 0,0 0 0,0 39 16,0-39-16,0 0 0,0 0 0,0 0 16,0 0-16,38 0 0,-38 0 0,0 0 15,0 0-15,0 0 0</inkml:trace>
          <inkml:trace contextRef="#ctx0" brushRef="#br0" timeOffset="1716.0982">577 347 0,'0'0'0,"38"0"0,-38 0 0,0 0 16,0 0-16,39 0 0,-39 0 0,0 0 16,0 0-16,38-39 0,-38 39 0,0 0 15,0 0-15,0-38 0</inkml:trace>
          <inkml:trace contextRef="#ctx0" brushRef="#br1" timeOffset="44879.5669">731 462 0,'0'0'0,"0"0"16,0 0-16,0 0 0,0 0 0,0 0 15,0 0-15,0 0 0,0 0 0,0 0 16,0 0-16,0 0 0</inkml:trace>
          <inkml:trace contextRef="#ctx0" brushRef="#br1" timeOffset="44504.5455">962 270 0,'0'0'16,"0"0"-16,0-39 0,0 39 0</inkml:trace>
        </inkml:traceGroup>
        <inkml:traceGroup>
          <inkml:annotationXML>
            <emma:emma xmlns:emma="http://www.w3.org/2003/04/emma" version="1.0">
              <emma:interpretation id="{423FC7A3-B28F-464F-8197-FCFE428001AE}" emma:medium="tactile" emma:mode="ink">
                <msink:context xmlns:msink="http://schemas.microsoft.com/ink/2010/main" type="inkWord" rotatedBoundingBox="15355,2343 15778,2349 15777,2425 15354,2419">
                  <msink:destinationLink direction="with" ref="{59B8D226-B96C-4F4A-9CDE-418B40803513}"/>
                </msink:context>
              </emma:interpretation>
            </emma:emma>
          </inkml:annotationXML>
          <inkml:trace contextRef="#ctx0" brushRef="#br0" timeOffset="2227.1274">1424 231 0,'0'0'0,"0"0"0,0 0 16,0 0-16,0 0 0,38 0 15,-38 0-15,0 0 0,0 0 0,0 0 16,39 0-16,-39 0 0,0-38 0,0 38 16,38 0-16,-38 0 0,39 0 0,-39 0 15,0 0-15,38 0 0,-38 0 0,38 0 16,-38 0-16,0 38 0,0-38 0,39 0 15,-39 0-15,0 0 0,0 0 0,0 0 16,38 0-16,-38 0 0,0 0 0,39 39 16,-39-39-16,0 0 0,38 0 0,-38 0 15,0-39-15,0 39 0,39 0 0,-39 0 16,0 0-16,0 0 0,0 0 15,0 0-15,0 0 0,0 0 0,0 0 16,0 0-16,0 0 0</inkml:trace>
        </inkml:traceGroup>
        <inkml:traceGroup>
          <inkml:annotationXML>
            <emma:emma xmlns:emma="http://www.w3.org/2003/04/emma" version="1.0">
              <emma:interpretation id="{6B6C8EF4-2D65-40D9-AEC4-314761CBA140}" emma:medium="tactile" emma:mode="ink">
                <msink:context xmlns:msink="http://schemas.microsoft.com/ink/2010/main" type="inkWord" rotatedBoundingBox="16048,2343 16356,2348 16354,2428 16047,2424">
                  <msink:destinationLink direction="with" ref="{59B8D226-B96C-4F4A-9CDE-418B40803513}"/>
                </msink:context>
              </emma:interpretation>
            </emma:emma>
          </inkml:annotationXML>
          <inkml:trace contextRef="#ctx0" brushRef="#br0" timeOffset="2463.1409">2116 270 0,'0'0'16,"0"0"-16,39 0 0,-39 0 0,0 0 15,0 0-15,38-39 0,-38 39 0,0 0 16,0 0-16,39 0 0,-39 0 15,0 0-15,38-38 0,-38 38 0,0 0 16,39 0-16,-39 0 0,0 0 0,38 0 16,-38 38-16,0-38 0,39 0 0,-39 0 15,0 0-15,0 0 0,38 0 0,-38 0 16,0 39-16,0-39 0,0 0 0,0 0 15,0 0-15,0 0 0,0 0 0,0 0 16,0 0-16,0 0 0</inkml:trace>
        </inkml:traceGroup>
      </inkml:traceGroup>
    </inkml:traceGroup>
  </inkml:traceGroup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6:40:40.192"/>
    </inkml:context>
    <inkml:brush xml:id="br0">
      <inkml:brushProperty name="width" value="0.06667" units="cm"/>
      <inkml:brushProperty name="height" value="0.06667" units="cm"/>
      <inkml:brushProperty name="color" value="#FFFF00"/>
      <inkml:brushProperty name="fitToCurve" value="1"/>
    </inkml:brush>
  </inkml:definitions>
  <inkml:traceGroup>
    <inkml:annotationXML>
      <emma:emma xmlns:emma="http://www.w3.org/2003/04/emma" version="1.0">
        <emma:interpretation id="{6A2E2978-BF50-44DD-8949-EC42BF4A027E}" emma:medium="tactile" emma:mode="ink">
          <msink:context xmlns:msink="http://schemas.microsoft.com/ink/2010/main" type="writingRegion" rotatedBoundingBox="15201,7273 15893,7273 15893,7350 15201,7350">
            <msink:destinationLink direction="with" ref="{59B8D226-B96C-4F4A-9CDE-418B40803513}"/>
          </msink:context>
        </emma:interpretation>
      </emma:emma>
    </inkml:annotationXML>
    <inkml:traceGroup>
      <inkml:annotationXML>
        <emma:emma xmlns:emma="http://www.w3.org/2003/04/emma" version="1.0">
          <emma:interpretation id="{0DEC58A8-9430-4659-9474-21FC722194E6}" emma:medium="tactile" emma:mode="ink">
            <msink:context xmlns:msink="http://schemas.microsoft.com/ink/2010/main" type="paragraph" rotatedBoundingBox="15201,7273 15893,7273 15893,7350 15201,735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B3D263F-15A8-48CD-8301-352911742136}" emma:medium="tactile" emma:mode="ink">
              <msink:context xmlns:msink="http://schemas.microsoft.com/ink/2010/main" type="line" rotatedBoundingBox="15201,7273 15893,7273 15893,7350 15201,7350"/>
            </emma:interpretation>
          </emma:emma>
        </inkml:annotationXML>
        <inkml:traceGroup>
          <inkml:annotationXML>
            <emma:emma xmlns:emma="http://www.w3.org/2003/04/emma" version="1.0">
              <emma:interpretation id="{437397F2-D84F-4F34-9C03-3F33596AEDB7}" emma:medium="tactile" emma:mode="ink">
                <msink:context xmlns:msink="http://schemas.microsoft.com/ink/2010/main" type="inkWord" rotatedBoundingBox="15201,7311 15316,7311 15316,7350 15201,7350"/>
              </emma:interpretation>
            </emma:emma>
          </inkml:annotationXML>
          <inkml:trace contextRef="#ctx0" brushRef="#br0">0 39 0,'0'0'0,"38"0"15,-38-39-15,0 39 0,39 0 0,-39 0 16,0 0-16,38 0 0,-38 0 0</inkml:trace>
        </inkml:traceGroup>
        <inkml:traceGroup>
          <inkml:annotationXML>
            <emma:emma xmlns:emma="http://www.w3.org/2003/04/emma" version="1.0">
              <emma:interpretation id="{29A73348-D45A-4F41-A14D-6B595DCEA961}" emma:medium="tactile" emma:mode="ink">
                <msink:context xmlns:msink="http://schemas.microsoft.com/ink/2010/main" type="inkWord" rotatedBoundingBox="15778,7273 15893,7273 15893,7288 15778,7288"/>
              </emma:interpretation>
            </emma:emma>
          </inkml:annotationXML>
          <inkml:trace contextRef="#ctx0" brushRef="#br0" timeOffset="140.008">577-38 0,'38'0'16,"-38"0"-16,0 0 0,39 0 15,-39 0-15,0 0 0,38 0 0</inkml:trace>
        </inkml:traceGroup>
      </inkml:traceGroup>
    </inkml:traceGroup>
  </inkml:traceGroup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6:42:03.678"/>
    </inkml:context>
    <inkml:brush xml:id="br0">
      <inkml:brushProperty name="width" value="0.06667" units="cm"/>
      <inkml:brushProperty name="height" value="0.06667" units="cm"/>
      <inkml:brushProperty name="color" value="#FFFF00"/>
      <inkml:brushProperty name="fitToCurve" value="1"/>
    </inkml:brush>
  </inkml:definitions>
  <inkml:traceGroup>
    <inkml:annotationXML>
      <emma:emma xmlns:emma="http://www.w3.org/2003/04/emma" version="1.0">
        <emma:interpretation id="{40537CAF-7DC9-4122-A982-02635F57172E}" emma:medium="tactile" emma:mode="ink">
          <msink:context xmlns:msink="http://schemas.microsoft.com/ink/2010/main" type="writingRegion" rotatedBoundingBox="15739,9928 15778,9928 15778,9943 15739,9943"/>
        </emma:interpretation>
      </emma:emma>
    </inkml:annotationXML>
    <inkml:traceGroup>
      <inkml:annotationXML>
        <emma:emma xmlns:emma="http://www.w3.org/2003/04/emma" version="1.0">
          <emma:interpretation id="{43626285-FB28-4AD7-BB60-D391E0148AA0}" emma:medium="tactile" emma:mode="ink">
            <msink:context xmlns:msink="http://schemas.microsoft.com/ink/2010/main" type="paragraph" rotatedBoundingBox="15739,9928 15778,9928 15778,9943 15739,994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7D18352-432F-4139-9D84-67E459AC5E9E}" emma:medium="tactile" emma:mode="ink">
              <msink:context xmlns:msink="http://schemas.microsoft.com/ink/2010/main" type="line" rotatedBoundingBox="15739,9928 15778,9928 15778,9943 15739,9943"/>
            </emma:interpretation>
          </emma:emma>
        </inkml:annotationXML>
        <inkml:traceGroup>
          <inkml:annotationXML>
            <emma:emma xmlns:emma="http://www.w3.org/2003/04/emma" version="1.0">
              <emma:interpretation id="{2004FE30-6F65-4D4D-8156-F9D0371CE5A0}" emma:medium="tactile" emma:mode="ink">
                <msink:context xmlns:msink="http://schemas.microsoft.com/ink/2010/main" type="inkWord" rotatedBoundingBox="15739,9928 15778,9928 15778,9943 15739,9943"/>
              </emma:interpretation>
            </emma:emma>
          </inkml:annotationXML>
          <inkml:trace contextRef="#ctx0" brushRef="#br0">3194-116 0,'0'0'0,"39"0"0,-39 0 16,0 0-16</inkml:trace>
        </inkml:traceGroup>
      </inkml:traceGroup>
    </inkml:traceGroup>
  </inkml:traceGroup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6:42:57.700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EF041CB3-9F9C-4B4A-932A-B9F6FD82DD07}" emma:medium="tactile" emma:mode="ink">
          <msink:context xmlns:msink="http://schemas.microsoft.com/ink/2010/main" type="inkDrawing" rotatedBoundingBox="20616,5364 21030,5871 20962,5927 20548,5419" semanticType="callout" shapeName="Other">
            <msink:sourceLink direction="with" ref="{F17E090D-0FCA-4286-BA9B-486E38236AFD}"/>
            <msink:sourceLink direction="with" ref="{5EAA0604-472C-4D7C-A177-6234C470D792}"/>
          </msink:context>
        </emma:interpretation>
      </emma:emma>
    </inkml:annotationXML>
    <inkml:trace contextRef="#ctx0" brushRef="#br0">0 0 0,'0'0'15,"0"0"-15,0 0 0,0 0 0,0 0 16,0 0-16,0 0 0,0 0 16,0 0-16,0 0 0,0 0 0,0 0 15,38 0-15,-38 39 0,0-39 0,0 0 16,0 0-16,0 38 0,0-38 0,38 0 15,-38 39-15,0-39 0,0 38 0,39-38 16,-39 39-16,0-39 0,38 38 0,-38-38 16,0 39-16,39-39 0,-39 38 0,38-38 15,-38 39-15,39-39 0,-39 38 0,38-38 16,-38 39-16,0-39 0,39 0 0,-39 38 15,0-38-15,38 0 0,-38 0 0,0 0 16,0 38-16,0-38 0,0 0 16,39 0-16,-39 0 0,0 0 0,0 0 15,0 0-15,0 0 0,0 0 0,0 0 16,0 0-16,0 0 0,0-38 0,0 38 15,0 0-15,0 0 0,0 0 0,0 0 16,0 0-16</inkml:trace>
  </inkml:traceGroup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6:40:38.949"/>
    </inkml:context>
    <inkml:brush xml:id="br0">
      <inkml:brushProperty name="width" value="0.06667" units="cm"/>
      <inkml:brushProperty name="height" value="0.06667" units="cm"/>
      <inkml:brushProperty name="color" value="#FFFF00"/>
      <inkml:brushProperty name="fitToCurve" value="1"/>
    </inkml:brush>
  </inkml:definitions>
  <inkml:traceGroup>
    <inkml:annotationXML>
      <emma:emma xmlns:emma="http://www.w3.org/2003/04/emma" version="1.0">
        <emma:interpretation id="{111FE0F8-69F0-490B-93FB-8C377523B0B1}" emma:medium="tactile" emma:mode="ink">
          <msink:context xmlns:msink="http://schemas.microsoft.com/ink/2010/main" type="writingRegion" rotatedBoundingBox="11891,7157 11968,7157 11968,7172 11891,7172"/>
        </emma:interpretation>
      </emma:emma>
    </inkml:annotationXML>
    <inkml:traceGroup>
      <inkml:annotationXML>
        <emma:emma xmlns:emma="http://www.w3.org/2003/04/emma" version="1.0">
          <emma:interpretation id="{DC095D7D-08FD-4697-9671-6B5D26DCDB0C}" emma:medium="tactile" emma:mode="ink">
            <msink:context xmlns:msink="http://schemas.microsoft.com/ink/2010/main" type="paragraph" rotatedBoundingBox="11891,7157 11968,7157 11968,7172 11891,717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7CDFB7B-5DE9-4B15-BB10-FC284FC3EAC0}" emma:medium="tactile" emma:mode="ink">
              <msink:context xmlns:msink="http://schemas.microsoft.com/ink/2010/main" type="line" rotatedBoundingBox="11891,7157 11968,7157 11968,7172 11891,7172"/>
            </emma:interpretation>
          </emma:emma>
        </inkml:annotationXML>
        <inkml:traceGroup>
          <inkml:annotationXML>
            <emma:emma xmlns:emma="http://www.w3.org/2003/04/emma" version="1.0">
              <emma:interpretation id="{744DC5EF-DA5F-453D-8127-FF51C5CA7DEA}" emma:medium="tactile" emma:mode="ink">
                <msink:context xmlns:msink="http://schemas.microsoft.com/ink/2010/main" type="inkWord" rotatedBoundingBox="11891,7157 11968,7157 11968,7172 11891,7172"/>
              </emma:interpretation>
            </emma:emma>
          </inkml:annotationXML>
          <inkml:trace contextRef="#ctx0" brushRef="#br0">-3310-154 0,'38'0'0,"-38"0"0,0 0 16,39 0-16,-39 0 0,0 0 0,0 0 16</inkml:trace>
        </inkml:traceGroup>
      </inkml:traceGroup>
    </inkml:traceGroup>
  </inkml:traceGroup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1" max="769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13:43:20.559"/>
    </inkml:context>
    <inkml:brush xml:id="br0">
      <inkml:brushProperty name="width" value="0.06667" units="cm"/>
      <inkml:brushProperty name="height" value="0.06667" units="cm"/>
      <inkml:brushProperty name="color" value="#92D050"/>
      <inkml:brushProperty name="fitToCurve" value="1"/>
    </inkml:brush>
  </inkml:definitions>
  <inkml:traceGroup>
    <inkml:annotationXML>
      <emma:emma xmlns:emma="http://www.w3.org/2003/04/emma" version="1.0">
        <emma:interpretation id="{EF1E967D-25A9-47C4-A18B-7A5C3FC66910}" emma:medium="tactile" emma:mode="ink">
          <msink:context xmlns:msink="http://schemas.microsoft.com/ink/2010/main" type="writingRegion" rotatedBoundingBox="1175,379 10015,401 10009,2818 1169,2796"/>
        </emma:interpretation>
      </emma:emma>
    </inkml:annotationXML>
    <inkml:traceGroup>
      <inkml:annotationXML>
        <emma:emma xmlns:emma="http://www.w3.org/2003/04/emma" version="1.0">
          <emma:interpretation id="{881F8A7C-35A2-4717-BE42-FB6A0B3D798E}" emma:medium="tactile" emma:mode="ink">
            <msink:context xmlns:msink="http://schemas.microsoft.com/ink/2010/main" type="paragraph" rotatedBoundingBox="1175,379 10015,401 10009,2818 1169,279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8C71C65-9A9D-41E8-8137-B60BA82E5E5E}" emma:medium="tactile" emma:mode="ink">
              <msink:context xmlns:msink="http://schemas.microsoft.com/ink/2010/main" type="line" rotatedBoundingBox="1175,379 10015,401 10011,2170 1170,2148"/>
            </emma:interpretation>
          </emma:emma>
        </inkml:annotationXML>
        <inkml:traceGroup>
          <inkml:annotationXML>
            <emma:emma xmlns:emma="http://www.w3.org/2003/04/emma" version="1.0">
              <emma:interpretation id="{CB3D1524-2FAC-4729-9D2F-5EFB6F33212E}" emma:medium="tactile" emma:mode="ink">
                <msink:context xmlns:msink="http://schemas.microsoft.com/ink/2010/main" type="inkWord" rotatedBoundingBox="1175,379 9136,398 9131,2167 1170,2148"/>
              </emma:interpretation>
            </emma:emma>
          </inkml:annotationXML>
          <inkml:trace contextRef="#ctx0" brushRef="#br0">0 0 0,'0'24'0,"24"-24"0,-24 25 47,24-1-31,-24 1-16,25-1 15,-25 0-15,24 1 0,-24-1 0,25 1 16,-25-1-16,24 25 0,-24-25 15,24 1-15,-24 24 0,25 0 0,-1-25 16,-24 25-16,25 0 0,-25-1 0,24 1 16,1 0-16,-25 0 0,24 0 0,0 0 15,-24-25-15,25 25 0,-25 0 0,24 0 16,-24-1-16,25-23 0,-25-1 0,24 25 16,1-24-16,-25-1 0,24-24 15,0 0-15,1 0 16,-25-24-16,24-1 0,1 1 0,-25-1 15,24-24-15,1 1 0,-1-1 0,0-24 16,1 24-16,-1 0 0,-24-24 0,25-1 16,-1 25-16,1-24 0,-1 24 15,0 1-15,1-1 0,-25 0 0,24 0 16,1 0-16,-1 25 0,-24-1 0,24 1 16,-24-1-16,25 1 0,-25 0 15,24 24-15</inkml:trace>
          <inkml:trace contextRef="#ctx0" brushRef="#br0" timeOffset="691.6028">806 855 0,'0'24'0,"-25"-24"0,25 25 15,0-1 1,25-24-16,-25 24 15,24 1-15,0-25 16,1 24-16,-1-24 0,1 0 16,-1 25-16,0-25 0,1 0 0,-1 0 15,1 0-15,-1 0 0,1-25 16,-1 25-16,0 0 0,1-24 16,-1-1-16,1 25 0,-1-24 0,1 0 15,-25-1-15,24 1 0,0-1 0,-24 1 16,25-1-16,-25 1 0,24 0 0,-24-1 15,0 1-15,25-1 0,-25 1 16,0-1-16,0 1 16,-25 24-16,1 0 15,-1 0 1,1 0-16,24 24 0,-24 1 16,24-1-16,-25 1 0,25-1 15,-24 1-15,24 23 0,0-23 16,0 24-16,0-25 0,0 25 0,0-25 15,0 25-15,0-24 0,0-1 0,0 0 16,0 1-16,0-1 0,0 1 0,0-1 16,24-24-16</inkml:trace>
          <inkml:trace contextRef="#ctx0" brushRef="#br0" timeOffset="869.5016">1416 49 0,'0'24'0,"-24"-24"0,24 25 16,-25-25-16,25 24 0,-24 0 16,24 1-16,0-1 0</inkml:trace>
          <inkml:trace contextRef="#ctx0" brushRef="#br0" timeOffset="2067.8164">1367 1172 0,'-24'0'0,"24"-24"32,24 24-32,-24-25 15,0 1-15,25-1 0,-1 1 0,-24 0 16,24-1-16,25-24 0,-24 25 15,-1-25-15,1 25 0,23-1 0,-23-24 16,-1 25-16,25 0 0,-24-1 0,-1 1 16,25-1-16,-25 1 0,1 24 0,-1-25 15,25 25-15,-25 0 0,1 0 0,-1 0 16,1 0-16,-1 25 0,1-25 16,-1 24-16,-24 1 0,24-1 0,-24 25 15,25-25-15,-25 25 0,0-24 0,0 24 16,0-1-16,0 1 0,0-24 0,0 23 15,0 1-15,0 0 0,0-24 0,0 23 16,-25-23-16,25-1 0,0 1 0,0-1 16,0 1-16,-24-25 15,24-25 1,0 1-16,0-1 0,0 1 16,0-1-16,0 1 0,0-25 0,0 25 15,0-1-15,0 1 0,0-1 16,0 1-16,24 24 31,1 0-31,-1 0 16,1-24-16,-1 24 0,0 0 0,1 0 15,-1-25-15,25 25 0,-24 0 0,-1-24 16,25 24-16,-25 0 0,1-25 0,-1 25 16,25-24-16,-25 24 0,1-24 15,-1-1-15,1 1 0,-1 24 0,0-25 16,1 1-16,-1-1 0,-24 1 0,25 0 15,-1-1-15,-24 1 0,0-1 0,25 1 16,-25-1-16,-25 1 0,1 24 16,-1 0-16,1 0 15,-1 0-15,-23 24 0,23 1 16,1-1-16,-1 1 0,1 24 0,24-25 16,-24 25-16,24-25 0,-25 1 0,25 24 15,0-25-15,0 25 0,25-25 0,-25 1 16,24-1-16,-24 0 0,24 1 0,1-25 15,-1 24-15,1 1 0,-1-25 16,0 0-16,25 0 0,-24 0 0,-1 0 16,25-25-16,-25 1 0,25-1 0,-24 1 15,24 0-15,-1-1 0,1-24 0,0 1 16,0-1-16,0 0 0,0 0 0,0 0 16,-1-24-16,1 24 0,-24-24 0,23 24 15,1-24-15,0-1 0,-24 26 0,23-26 16,-23 1-16,-1 24 0,1-24 0,-1 24 15,1 0-15,-25 0 0,24 0 0,-24 25 16,0-25-16,0 25 0,0-1 16,-24 25-16,-1 0 0,1 25 15,-1-1-15,25 1 16,-24-1-16,-1 25 0,25 0 0,-24 24 16,24-24-16,-24 24 0,24 0 0,0 1 15,0-1-15,0 0 0,0 1 0,0-1 16,24 0-16,0-24 0,-24 24 0,25 0 15,-1-24-15,-24 0 0,25 0 0,-1 0 16,-24-25-16,25 1 0,-1-1 0,-24 0 16</inkml:trace>
          <inkml:trace contextRef="#ctx0" brushRef="#br0" timeOffset="2256.7083">3248 366 0,'0'25'0,"24"-25"0,1 24 15,24 1 1,-1-25-16,-23 0 0,24 24 0,-25-24 0,25 0 16,0 0-16,0 0 0,24 0 0,-24 0 15,0 0-15</inkml:trace>
          <inkml:trace contextRef="#ctx0" brushRef="#br0" timeOffset="3772.8416">3761 1001 0,'0'-49'16,"24"25"-16,-24 0 0,25-1 0,-25 1 16,24-1-16,0-24 0,1 25 0,-1 0 15,25-25-15,-25 24 0,1-24 0,-1 25 16,25 0-16,-24-25 0,23 24 0,-23 1 16,-1 0-16,25-1 0,-24 25 0,-1-24 15,0 24-15,1 0 0,-1 0 16,1 0-16,-1 0 0,-24 24 0,25 1 15,-1 23-15,-24-23 0,24-1 16,-24 25-16,0-25 0,0 25 0,0 0 16,0 0-16,0 0 0,0 0 0,0 48 15,0-48-15,0 0 0,0-25 16,0 25-16,25-24 0,-25-1 0,0 1 16,0-1-16,24-24 0,-24 24 0,25-24 15,-1 0-15,1-24 16,-1 24-16,0-24 0,1-1 0,-1 1 15,1-1-15,-1 1 0,0-1 0,25 1 0,-24 0 16,-1-25-16,1 24 0,23 1 16,-23 0-16,-1-1 0,1-24 0,24 25 15,-25-1-15,0 1 0,1 0 0,-1-1 16,1 25-16,-25-24 0,24-1 0,0 1 16,1-1-16,-25 1 15,0 0-15,0-1 16,0 1-16,-25-1 15,1 25-15,24-24 16,-24 24-16,-1 0 0,1 0 16,-1 24-16,1-24 0,24 25 0,-24-1 15,-1 1-15,1-1 0,24 0 0,-25 25 16,25-24-16,0 24 0,0-1 0,0-23 16,0 24-16,25 0 0,-25-1 0,0-23 15,24 24-15,1-1 0,-25-23 0,24 24 16,0-25-16,-24 1 0,25-1 0,-1-24 15,1 24-15,-1-24 0,0 0 0,1 0 16,-1 0-16,1-24 0,-1 24 0,25-24 16,-25-1-16,1 1 0,24-1 15,-25 1-15,1-1 0,-1 1 0,0 0 0,1 24 16,-1-25-16,1 1 0,-1-1 16,-48 50 15,24-1-16,0 1-15,0-1 16,-25-24-16,25 24 0,0 1 0,25-25 16,-25 24-16,24-24 15,-24 25-15,25-50 0,-1 25 16,0 0-16,1-24 0,-1 24 16,1-25-16,-1 1 0,1 24 15,-1-24-15,0-1 0,1 1 0,-1-1 16,1 25-16,-25-24 0,24 0 0,0-1 15,1 1-15,-1 24 16,1 0-16,-50 0 31,25 24-31,0 1 16,0-1-16,0 0 0,0 1 16,0-1-16,0 1 0,0-1 0,25 0 15,-25 1-15,24-25 16,1 24-16,-1-24 0,-24 25 15,24-25-15,1 0 0,-25-25 16,24 25-16,1 0 0,-1 0 0,1-24 16,-1 24-16,0 0 0,-24-25 15,25 25-15,-1 0 0,1 0 16,-25-24-16,24 24 16,-24-24-1,0 48 32,24-24-47,-24 24 16,25 1-1,-1-1-15,1-24 0,-25 25 16,24-25-16,1 0 0,-1 24 0,0-24 16,1 0-16,-1 0 0,1 0 0,-1 0 15,1-24-15,-1 24 0,0-25 16,1 25-16,-1-24 0,-24-1 0,25 25 15,-25-24-15,24 0 0,-24-1 0,0 1 16,25-1-16,-25 1 0,0-25 0,0 25 16,0-1-16,-25 1 15,-24-49 1,0 73-16,25 0 0,0 0 16,-1 24-16,1-24 0,24 24 0,-25 1 15,1-1-15,-1 1 0</inkml:trace>
          <inkml:trace contextRef="#ctx0" brushRef="#br0" timeOffset="-752.5693">0 49 0,'0'-25'15,"-25"25"-15,25-24 16,-24-1-1,24 50 1,-25-25 15,25 24 1,-24 1-17,24-1-15,0 1 16,0-1-16,-25 0 0,25 1 15,0-1-15,0 1 0,0-1 0,0 1 16,-24-1-16,24 0 0,0 1 0,0-1 16,0 1-16,0-1 0,0 1 15,24-1-15,-24 0 0,0 1 16,0-1-16,0 1 0,0-1 0,0 0 16,0 1-16,0-1 0,0 1 0,0-1 15,0 1-15,0-1 0,0 0 0,0 1 16,0-1-16,0 1 0,0-1 0,0 1 15,0-1-15,0 0 0,0 1 16,0-1-16,0 1 0,0-1 16,0 0-16,0 1 0,0-1 15,25 1-15,-25-1 16,0 1-16,0-1 0,0 0 16,0 1-16,0-1 0,-25 1 15,25-1-15,0 1 16,0-1-16,-24-24 0,24 24 15,0 1-15,-24-25 0,-1 0 16,1 0 0,-1 0-16,1 0 15,-1 0-15,25-25 0,-24 25 0,0 0 16,24-24-16,-25 24 0,1-24 16,-1 24-16,25-25 0</inkml:trace>
          <inkml:trace contextRef="#ctx0" brushRef="#br0" timeOffset="4027.6955">7302-122 0,'73'-74'0,"-73"50"0,25 24 0,-50 0 31,25 24-31,-24 1 0,24-1 16,-25 1-16,25-1 0,-24 25 0,24 0 15,-24 24-15,-1-24 0,25 24 16,0 1-16,0-1 0,0 0 0,0 0 16,0 1-16,0-26 0,25 26 0,-1-25 15,0 24-15,1-24 0,-1-25 0,1 25 16,-1-25-16,25 1 0,-25-25 0,25 0 15</inkml:trace>
        </inkml:traceGroup>
        <inkml:traceGroup>
          <inkml:annotationXML>
            <emma:emma xmlns:emma="http://www.w3.org/2003/04/emma" version="1.0">
              <emma:interpretation id="{D1C0303E-4391-4CB2-830B-6AA69A38AE4F}" emma:medium="tactile" emma:mode="ink">
                <msink:context xmlns:msink="http://schemas.microsoft.com/ink/2010/main" type="inkWord" rotatedBoundingBox="9890,951 10014,952 10012,1416 9888,1415"/>
              </emma:interpretation>
            </emma:emma>
          </inkml:annotationXML>
          <inkml:trace contextRef="#ctx0" brushRef="#br0" timeOffset="46013.4706">8303 244 0,'25'25'0,"-1"-25"16,-24-25-1,25 25-15</inkml:trace>
          <inkml:trace contextRef="#ctx0" brushRef="#br0" timeOffset="46182.3722">8377 635 0,'24'73'0,"1"-73"32</inkml:trace>
        </inkml:traceGroup>
      </inkml:traceGroup>
      <inkml:traceGroup>
        <inkml:annotationXML>
          <emma:emma xmlns:emma="http://www.w3.org/2003/04/emma" version="1.0">
            <emma:interpretation id="{D91D907F-440A-4282-B6A4-EE66113B02EC}" emma:medium="tactile" emma:mode="ink">
              <msink:context xmlns:msink="http://schemas.microsoft.com/ink/2010/main" type="line" rotatedBoundingBox="5694,2026 7971,1870 8024,2653 5748,2809"/>
            </emma:interpretation>
          </emma:emma>
        </inkml:annotationXML>
        <inkml:traceGroup>
          <inkml:annotationXML>
            <emma:emma xmlns:emma="http://www.w3.org/2003/04/emma" version="1.0">
              <emma:interpretation id="{C314A792-48A3-4B07-AB63-F33E8763805F}" emma:medium="tactile" emma:mode="ink">
                <msink:context xmlns:msink="http://schemas.microsoft.com/ink/2010/main" type="inkWord" rotatedBoundingBox="5699,2095 6106,2067 6155,2781 5748,2809"/>
              </emma:interpretation>
            </emma:emma>
          </inkml:annotationXML>
          <inkml:trace contextRef="#ctx0" brushRef="#br0" timeOffset="58481.3375">4151 1490 0,'0'-25'0,"-24"25"32,48 0-32,-48 0 15,48 0-15,-48 0 0,48 0 31,-24 25-15,0-1 15,0 1-31,0-1 16,0 0-16,0 1 0,0-1 0,0 25 16,0-24-16,0 23 0,0-23 0,0 24 15,0-25-15,0 25 0,0-25 16,0 1-16,25 24 0,-25-25 0,0 0 15,0 1-15,0-1 16,0-48 15,0-1-31,24 1 16,-24 0-16,0-1 0,0 1 0,0-1 16,0 1-16,0-1 0,0 1 0,0 0 15,0-1-15,0 1 0,0-1 0,0 1 16,0 0-16,25 24 0,-25-25 15,0 1-15,0-1 0,0 1 0,24 24 16,-24-25-16,0 1 0,25 0 16,-25-1-16,24 1 0,0-1 15,-24 1-15,25-1 0,-25 1 16,24 24-16,1 0 0,-25-24 16,24 48-16,1-24 15,-1 24-15,-24 1 16,24-1-16,-24 1 15,0-1-15,25 1 0,-25-1 0,0 0 0,0 1 16,0-1-16,0 1 0,24-1 16,-24 1-16,0-1 0,0 0 0,0 1 0,0-1 15,0 1-15,0-1 0,0 0 16,-24 1-16,24-1 16</inkml:trace>
          <inkml:trace contextRef="#ctx0" brushRef="#br0" timeOffset="58664.2329">4322 1832 0,'0'-25'0,"25"25"16,-25-24-1,24 24-15,1 0 16,-1 0-16,1-25 0,-1 25 15,0 0-15,1 0 0</inkml:trace>
        </inkml:traceGroup>
        <inkml:traceGroup>
          <inkml:annotationXML>
            <emma:emma xmlns:emma="http://www.w3.org/2003/04/emma" version="1.0">
              <emma:interpretation id="{DC753ED2-102E-47E6-800A-8E2E9EEF84FB}" emma:medium="tactile" emma:mode="ink">
                <msink:context xmlns:msink="http://schemas.microsoft.com/ink/2010/main" type="inkWord" rotatedBoundingBox="6338,1982 7971,1870 8022,2620 6389,2731"/>
              </emma:interpretation>
            </emma:emma>
          </inkml:annotationXML>
          <inkml:trace contextRef="#ctx0" brushRef="#br0" timeOffset="59723.6275">4811 1758 0,'0'25'0,"-25"-25"0,50 0 31,-1 0 0,1 0-31,-25-25 0,73 1 31,-49 0-31,1 24 0,-1-25 0,-24 1 0,25-1 16,-1 1-16,-24-1 0,25 1 0,-1 24 16,-24-24-16,24-1 0,-24 1 0,0-1 15,0 1 1,-24 24-1,0 24 1,-1 1-16,25-1 16,-24 1-16,24 23 0,0-23 15,-25-1-15,25 25 0,0-24 0,25-1 16,-25 25-16,0-25 0,0 1 0,24-1 16,1 0-16,-25 1 0,24-25 15,0 24-15,1-24 0,-1-24 16,1 24-16,-25-25 0,24 25 15,0-24-15,1 0 0,-1-1 16,-24 1-16,25 24 0,-25-25 0,0 1 16,24 24-16,-24 24 31,0 1-15,0-1-1,0 1-15,0-1 0,0 0 16,0 1-16,25-1 0,-25 1 15,24-1-15,0-24 16,1 0-16,-1 0 16,-24-24-16,25 24 0,-1-25 15,1 1-15,-1-1 0,0 25 16,-24-24-16,25 0 0,-1-1 16,1 1-16,-25-1 15,0 1-15,24 24 16,-48 0-16,24 24 31,0 1-15,24 48 15,25-49-15,-25-24-16,1 0 0,-1-24 15,1 24-15,-1-24 0,1-1 0,23-24 16,-23 25-16,-1 0 0,25-25 0,-25 0 15,1 24-15,24-23 0,-25-1 0,1 0 16,-1 24-16,0-23 0,1-1 0,-25 24 16,24 1-16,-24-1 0,25 1 0,-25 0 15,0-1-15,-25 25 0,1 0 16,-1 25 0,1-1-16,0 0 0,24 1 15,-25-1-15,25 1 0,-24 24 16,24-1-16,0-23 0,0 24 0,0 0 15,0-25-15,0 25 0,0-25 0,24 1 16,-24-1-16,25 1 0,-1-1 0,0-24 16,1 24-16,-1-24 0,1 0 0,-1 0 15,1 0-15,23-24 0,-23 24 0</inkml:trace>
        </inkml:traceGroup>
      </inkml:traceGroup>
    </inkml:traceGroup>
  </inkml:traceGroup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1" max="769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13:43:29.846"/>
    </inkml:context>
    <inkml:brush xml:id="br0">
      <inkml:brushProperty name="width" value="0.06667" units="cm"/>
      <inkml:brushProperty name="height" value="0.06667" units="cm"/>
      <inkml:brushProperty name="color" value="#92D050"/>
      <inkml:brushProperty name="fitToCurve" value="1"/>
    </inkml:brush>
  </inkml:definitions>
  <inkml:traceGroup>
    <inkml:annotationXML>
      <emma:emma xmlns:emma="http://www.w3.org/2003/04/emma" version="1.0">
        <emma:interpretation id="{9D103210-6855-4BDB-8D85-399E5A3AB41F}" emma:medium="tactile" emma:mode="ink">
          <msink:context xmlns:msink="http://schemas.microsoft.com/ink/2010/main" type="inkDrawing" rotatedBoundingBox="11122,15793 11703,3416 11970,3429 11389,15806" semanticType="verticalRange" shapeName="Other">
            <msink:sourceLink direction="with" ref="{A684A2F3-50B0-49A5-A86D-A1F98CE34728}"/>
            <msink:sourceLink direction="with" ref="{13293485-2A53-47C3-90AA-DDFB08ECE234}"/>
            <msink:destinationLink direction="with" ref="{2054E969-BA4F-4B9B-B20B-882B720986C9}"/>
          </msink:context>
        </emma:interpretation>
      </emma:emma>
    </inkml:annotationXML>
    <inkml:trace contextRef="#ctx0" brushRef="#br0">489 98 0,'0'-25'0,"0"1"15,0-1 1,0 1 15,-25 24-15,25 24 93,0 1-93,0-1 0,0 1 15,0-1-16,-24-24-15,24 24 0,0 1 16,0-1-16,0 1 16,0-1-1,0 0 1,0 1 0,0-1 15,24-24-16,-24 25 1,0-1 15,0 1 1,0-1-1,0 0-31,25-24 15,-25 25-15,0-1 16,0 1 0,0-1-1,24-24-15,-24 25 16,0-1 0,0 0-1,24-24 1,-24 25-16,0-1 15,0 1 1,25-25-16,-25 24 0,0 1 16,0-1-1,0 0 1,24 1-16,-24-1 16,0 1-1,0-1 1,0 1-16,0-1 15,0 0-15,0 1 16,0-1 0,0 1-16,0-1 15,0 0-15,0 1 0,0-1 16,0 1-16,0-1 16,0 1-16,0-1 15,0 0-15,0 1 16,0-1-16,0 1 15,0-1-15,0 1 0,0-1 16,-24-24-16,24 24 0,0 1 0,0-1 16,0 1-16,0-1 0,0 0 15,0 1-15,0-1 0,0 1 16,0-1-16,0 25 0,0-25 16,0 1-16,0-1 0,0 1 15,0-1-15,0 1 0,0-1 0,0 0 16,0 1-16,0-1 0,0 1 15,0-1-15,0 1 0,0-1 16,0 0-16,0 1 16,0-1-16,0 1 0,0-1 15,0 1-15,0-1 0,0 0 0,0 1 16,0-1-16,24 1 0,-24-1 0,0 0 16,0 1-16,0-1 0,0 1 0,0-1 15,0 1-15,0-1 0,0 0 0,0 1 16,0-1-16,0 1 0,0-1 0,0 25 15,0-25-15,0 1 0,-24-1 0,24 25 16,0-25-16,0 25 0,0-24 0,-25 24 16,25-25-16,0 25 0,-24 0 0,24-25 15,0 25-15,-24 0 0,24 0 0,0-25 16,-25 25-16,25 0 0,-24 0 16,24-25-16,0 25 0,-25 0 0,25 0 15,0-1-15,-24 1 0,24-24 0,0 24 16,-25-1-16,25 1 0,0 0 0,0 0 15,-24 0-15,24 0 0,0-1 0,0 1 16,-24 0-16,24 0 0,0 0 0,0 0 16,0 24-16,0-24 0,0 0 0,0 0 15,0-1-15,0 1 0,0 0 0,0 0 16,0 0-16,0 0 0,0-1 0,0 1 16,0 0-16,0-24 0,0 23 0,0 1 15,24-24-15,-24 24 0,0-25 0,0 25 16,0 0-16,0-25 0,0 25 15,0 0-15,0 0 0,0-25 0,0 25 16,0 0-16,24 0 0,-24-1 0,0-23 16,0 24-16,0 0 0,0-1 0,0-23 15,0 24-15,0 0 0,0-25 0,0 25 16,-24 0-16,24-25 0,0 25 0,0 0 16,0 0-16,0-1 0,0-23 0,-24 24 15,24 0-15,0-1 0,0-23 0,0 24 16,0-1-16,-25-23 0,25 24 0,0 0 15,0-1-15,-24-23 0,24 24 0,0 0 16,0-1-16,-25 1 0,25 0 0,0 0 16,-24 0-16,24 0 0,0 0 15,0-1-15,-25 26 0,25-26 0,0 1 16,-24 0-16,24 0 0,0 0 0,0 24 16,0-24-16,-24 0 0,24 0 0,0-1 15,0 1-15,0 0 0,0 24 0,0-24 16,0 0-16,0 0 0,0 24 0,0-24 15,0 0-15,0 0 0,0 0 0,0 24 16,0-24-16,0 0 0,0-1 0,0 1 16,0 0-16,0 0 0,0 0 0,0 0 15,0 0-15,0-1 0,0 1 0,0-24 16,0 23-16,0 1 0,0 0 0,0 0 16,24 0-16,-24 0 0,0 0 15,0-25-15,0 25 0,0 0 0,0 0 16,0-1-16,0 1 0,0 0 0,0 0 15,0-25-15,0 25 0,0 0 0,0-25 16,0 25-16,0 0 0,0-24 0,0 23 16,0-23-16,-24 24 0,24-25 0,0 25 15,0-25-15,0 25 0,0-24 0,0 23 16,-25-23-16,25-1 0,0 1 0,0 24 16,0-25-16,-24 25 0,24-25 0,0 1 15,0 24-15,0-25 0,-25 0 0,25 25 16,0-24-16,0-1 0,0 1 0,0 23 15,0-23-15,-24-1 0,24 1 16,0-1-16,0 1 0,0 23 0,0-23 16,0-1-16,0 1 0,0 23 0,0-23 15,0-1-15,0 1 0,0 24 0,0-25 16,0 0-16,0 25 0,0-24 0,0 24 16,0-25-16,0 0 0,0 25 0,0-24 15,0 23-15,0-23 0,0 24 0,0-25 16,-25 1-16,25 23 0,0-23 0,0-1 15,0 1-15,0 24 0,0-25 0,0 0 16,0 1-16,0-1 0,0 1 16,0-1-16,0 1 0,0-1 15,0 0-15,0 1 0,-24-1 16,24 1-16,0-1 16,0 1-16,0-1 15,24-24-15,-24 24 16</inkml:trace>
  </inkml:traceGroup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7:27:49.729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D8DB789E-9002-4034-9976-2A04E4E6C498}" emma:medium="tactile" emma:mode="ink">
          <msink:context xmlns:msink="http://schemas.microsoft.com/ink/2010/main" type="writingRegion" rotatedBoundingBox="15816,8389 16894,8389 16894,9813 15816,9813"/>
        </emma:interpretation>
      </emma:emma>
    </inkml:annotationXML>
    <inkml:traceGroup>
      <inkml:annotationXML>
        <emma:emma xmlns:emma="http://www.w3.org/2003/04/emma" version="1.0">
          <emma:interpretation id="{12D02F8F-AF5F-4AB3-A443-BEE23E9A35E3}" emma:medium="tactile" emma:mode="ink">
            <msink:context xmlns:msink="http://schemas.microsoft.com/ink/2010/main" type="paragraph" rotatedBoundingBox="15816,8389 16894,8389 16894,9813 15816,981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DFCADC9-B72D-445B-A2ED-669404461C5A}" emma:medium="tactile" emma:mode="ink">
              <msink:context xmlns:msink="http://schemas.microsoft.com/ink/2010/main" type="line" rotatedBoundingBox="15816,8389 16894,8389 16894,9813 15816,9813"/>
            </emma:interpretation>
          </emma:emma>
        </inkml:annotationXML>
        <inkml:traceGroup>
          <inkml:annotationXML>
            <emma:emma xmlns:emma="http://www.w3.org/2003/04/emma" version="1.0">
              <emma:interpretation id="{0C521BC1-D0E5-4BBA-8D5E-56A2F10F9847}" emma:medium="tactile" emma:mode="ink">
                <msink:context xmlns:msink="http://schemas.microsoft.com/ink/2010/main" type="inkWord" rotatedBoundingBox="15816,8389 16894,8389 16894,9813 15816,9813"/>
              </emma:interpretation>
            </emma:emma>
          </inkml:annotationXML>
          <inkml:trace contextRef="#ctx0" brushRef="#br0">39 700 0,'0'77'0,"-39"-39"15,39 1-15,0 38 0,0-39 0,0 39 16,0-38-16,39-1 0,-39 39 0,38-38 15,-38-1-15,39 0 0,-1-38 0,-38 39 16,39-1-16,-1-38 0,1 39 0,-1-39 16,1 0-16,-1 0 0,1 0 0,-1-39 15,1 39-15,38-38 0,-39-1 0,1 1 16,-1 0-16,1-39 0,-1 0 15,39 38-15,-38-38 0,-1 0 0,1 39 16,-39-39-16,38 0 0,0 0 0,-38 0 16,39 38-16,-39-38 0,0 0 0,0 39 15,0-39-15,0 38 0,0 1 0,-39-1 16,39 1-16,-38-1 0,0 39 0,-1-38 15,1 38-15,-1 0 0,1 0 0,-1 38 16,-38 1-16,39-39 0,-39 38 16,38 39-16,1-38 0,-39-1 15,38 1-15</inkml:trace>
        </inkml:traceGroup>
      </inkml:traceGroup>
    </inkml:traceGroup>
  </inkml:traceGroup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1" max="769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13:43:32.314"/>
    </inkml:context>
    <inkml:brush xml:id="br0">
      <inkml:brushProperty name="width" value="0.06667" units="cm"/>
      <inkml:brushProperty name="height" value="0.06667" units="cm"/>
      <inkml:brushProperty name="color" value="#92D050"/>
      <inkml:brushProperty name="fitToCurve" value="1"/>
    </inkml:brush>
  </inkml:definitions>
  <inkml:traceGroup>
    <inkml:annotationXML>
      <emma:emma xmlns:emma="http://www.w3.org/2003/04/emma" version="1.0">
        <emma:interpretation id="{6B8A7997-7CBB-4EAD-A5EC-6BF61F2CBD8A}" emma:medium="tactile" emma:mode="ink">
          <msink:context xmlns:msink="http://schemas.microsoft.com/ink/2010/main" type="inkDrawing" rotatedBoundingBox="2147,9021 23029,8924 23030,9209 2149,9306" shapeName="Other"/>
        </emma:interpretation>
      </emma:emma>
    </inkml:annotationXML>
    <inkml:trace contextRef="#ctx0" brushRef="#br0">79 173 0,'-25'0'0,"25"-24"16,-24 24-16,-1 0 31,50 0 32,-1 0-48,1 0-15,-1 0 16,0 24-16,1-24 16,-1 0-16,1 0 0,-1 0 15,1 0-15,-1 0 0,0 0 0,1 0 16,-1 0-16,1 0 0,23 0 0,-23 0 16,-1 0-16,1 0 0,-1 0 15,1-24-15,23 24 0,-23 0 0,-1 0 16,25 0-16,-24 0 0,23 0 0,-23 0 15,24 0-15,-25 0 0,25 0 0,0 0 16,-25 0-16,25 0 0,0 0 0,-25 0 16,25 0-16,-24 0 0,23-24 0,1 24 15,-24 0-15,24 0 0,-1 0 0,1 0 16,-24 0-16,24 0 0,-1 0 0,1-25 16,-24 25-16,23 0 0,1 0 0,0 0 15,-24 0-15,23 0 0,1 0 0,0 0 16,0-24-16,-25 24 0,25 0 0,0 0 15,0 0-15,0 0 0,0 0 16,-25 0-16,25 0 0,0 24 0,0-24 16,-1 0-16,1 0 0,0 0 0,0 0 15,0 0-15,0 0 0,0 0 0,-1 0 16,1 0-16,0 0 0,0 0 0,0 0 16,0 0-16,-1 0 0,1 25 0,0-25 15,24 0-15,-24 24 0,0-24 0,0 0 16,0 24-16,0-24 0,-1 0 0,1 25 15,25-25-15,-26 0 0,1 24 0,0-24 16,0 0-16,0 0 0,0 25 0,24-25 16,-24 0-16,0 0 0,-1 24 0,1-24 15,25 0-15,-26 0 0,1 0 16,0 25-16,24-25 0,-24 0 0,24 0 16,-24 24-16,0-24 0,24 0 0,-24 0 15,25 0-15,-26 0 0,26 0 0,-25 24 16,-1-24-16,26 0 0,-25 0 0,-1-24 15,26 24-15,-26 0 0,26 0 0,-1 0 16,-24 0-16,24 0 0,-24 0 0,24-24 16,-24 24-16,24 0 0,-24 0 0,24 0 15,1 0-15,-25 0 0,24 0 0,-24-25 16,0 50-16,24-25 0,0 0 0,-24 0 16,0 0-16,24 0 0,-24 0 0,24 0 15,-24 0-15,24 0 0,-24 0 16,24 0-16,-24 0 0,24 0 0,-24 0 15,25 0-15,-26 0 0,1 0 0,25 0 16,-26 0-16,1 0 0,25 0 0,-26 0 16,26 0-16,-25 0 0,-1 0 0,26 24 15,-26-24-15,26 0 0,-25 0 0,-1 0 16,26 0-16,-25 0 0,-1 0 0,26 0 16,-26 0-16,1 0 0,25 0 0,-26-24 15,26 24-15,-25 0 0,24 0 0,-24 0 16,24 0-16,0 0 0,-24 0 0,24 0 15,-24 0-15,24 0 0,1 24 0,-25-24 16,24 0-16,-24 0 0,24 0 16,-24 0-16,24 0 0,-24 0 0,24 0 15,0 0-15,-24 0 0,25 0 0,-26 0 16,26 0-16,-1 0 0,-24 0 0,24 0 16,0 0-16,1 0 0,-26 0 0,26 0 15,-1 0-15,-24 0 0,24 0 0,0-24 16,-24 24-16,24 0 0,1 0 0,-1 0 15,0 0-15,1 0 0,-1-25 0,0 25 16,0 0-16,1 0 0,-1-24 0,0 24 16,0-25-16,1 25 0,-1 0 0,0-24 15,1 24-15,-1 0 0,0-25 16,0 25-16,1 0 0,-1 0 0,0-24 16,0 24-16,1 0 0,-1 0 0,0 0 15,1 0-15,-1 0 0,0 0 0,-24 0 16,24-24-16,0 24 0,1 0 0,-1 0 15,0 0-15,0 0 0,1 0 0,-1 0 16,0 0-16,1-25 0,-26 25 0,26 0 16,-1 0-16,0 0 0,1 0 0,-1 0 15,0 0-15,0 25 0,1-25 0,-1 0 16,0 0-16,0 0 0,1 0 0,-1 0 16,0 24-16,0-24 0,-24 0 0,25 0 15,-1 0-15,0 0 0,0 24 16,1-24-16,-1 0 0,0 0 0,0 0 15,-24 25-15,25-25 0,-1 0 0,0 0 16,0 0-16,1 0 0,-1 0 0,0 0 16,-24 0-16,24 0 0,1 0 0,-1 24 15,0-24-15,0 0 0,1 0 0,-1 0 16,0-24-16,0 24 0,-24 0 0,25 0 16,-1 0-16,25 0 0,-25-25 0,0 25 15,0 0-15,1 0 0,-1 0 0,0-24 16,0 24-16,1 0 0,-1-24 15,0 24-15,1 0 0,-1-25 0,0 25 0,0 0 16,1-24-16,-1 24 0,0 0 16,0-25-16,1 25 0,-26 0 0,26 0 15,-1 0-15,0 0 0,-24-24 0,24 24 16,1 0-16,-1 0 0,0 0 0,1 0 16,-1 0-16,0 0 0,0-25 0,1 25 15,-1 0-15,0 0 0,-24 0 0,24 0 16,0 0-16,-24 0 0,25 0 0,-26 0 15,1 0-15,25 0 0,-26 0 16,1 0-16,0 25 0,0-25 0,0 0 16,0 0-16,0 0 0,-25 24 0,25-24 15,-25 0-15,25 0 0,-25 25 0,1-25 16,-1 0-16,1 0 0,-1 0 0,1 24 16,-1-24-16</inkml:trace>
  </inkml:traceGroup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1" max="769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13:43:36.665"/>
    </inkml:context>
    <inkml:brush xml:id="br0">
      <inkml:brushProperty name="width" value="0.06667" units="cm"/>
      <inkml:brushProperty name="height" value="0.06667" units="cm"/>
      <inkml:brushProperty name="color" value="#92D050"/>
      <inkml:brushProperty name="fitToCurve" value="1"/>
    </inkml:brush>
  </inkml:definitions>
  <inkml:traceGroup>
    <inkml:annotationXML>
      <emma:emma xmlns:emma="http://www.w3.org/2003/04/emma" version="1.0">
        <emma:interpretation id="{A684A2F3-50B0-49A5-A86D-A1F98CE34728}" emma:medium="tactile" emma:mode="ink">
          <msink:context xmlns:msink="http://schemas.microsoft.com/ink/2010/main" type="writingRegion" rotatedBoundingBox="5741,4377 8260,3626 8674,5012 6155,5764">
            <msink:destinationLink direction="with" ref="{9D103210-6855-4BDB-8D85-399E5A3AB41F}"/>
          </msink:context>
        </emma:interpretation>
      </emma:emma>
    </inkml:annotationXML>
    <inkml:traceGroup>
      <inkml:annotationXML>
        <emma:emma xmlns:emma="http://www.w3.org/2003/04/emma" version="1.0">
          <emma:interpretation id="{00929795-95B9-49F2-BE25-5E0012717492}" emma:medium="tactile" emma:mode="ink">
            <msink:context xmlns:msink="http://schemas.microsoft.com/ink/2010/main" type="paragraph" rotatedBoundingBox="5741,4377 8260,3626 8674,5012 6155,576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103239E-CA62-427A-8BCD-EE53EEF30AC6}" emma:medium="tactile" emma:mode="ink">
              <msink:context xmlns:msink="http://schemas.microsoft.com/ink/2010/main" type="line" rotatedBoundingBox="5741,4377 8260,3626 8674,5012 6155,5764"/>
            </emma:interpretation>
          </emma:emma>
        </inkml:annotationXML>
        <inkml:traceGroup>
          <inkml:annotationXML>
            <emma:emma xmlns:emma="http://www.w3.org/2003/04/emma" version="1.0">
              <emma:interpretation id="{2047FD46-0ECB-4B0C-8CA7-A3E997C70052}" emma:medium="tactile" emma:mode="ink">
                <msink:context xmlns:msink="http://schemas.microsoft.com/ink/2010/main" type="inkWord" rotatedBoundingBox="5741,4377 8260,3626 8674,5012 6155,5764"/>
              </emma:interpretation>
            </emma:emma>
          </inkml:annotationXML>
          <inkml:trace contextRef="#ctx0" brushRef="#br0">354 440 0,'25'0'0,"-50"0"125,-24-24-94,-97 121 0,-1 74-15,147-146-1,0-1-15,0 1 0,98 23 47,-74-48-31,1-24-16,-74 97 94,0 0-79,25-48-15,24-1 0,0 1 16,-25-1-16,25 1 0,0-1 15,25 0-15,-25 1 0,0-1 16,24-24-16,1 25 0,-1-25 16,0 24-16,1-24 15,-1 0-15,1 0 0,-1-24 0,0 24 16,1 0-16,-1-25 0,1 25 0,-1-24 16,1 24-16,-1-25 0,0 1 15,1 0-15,24-1 0,-25 1 0,1-1 16,-1 1-16,0-1 0,1-23 0,24 23 15,-25-24-15,1 25 0,-1-25 0,0 0 16,1 0-16,-1 1 0,25-1 0,-24 0 16,-1 0-16,-24-24 0,24 24 0,1 0 15,-1 0-15,-24 0 0,25 1 0,-25 23 16,0 1-16,0-1 0,0 1 0,0-1 16,-25 25-16,1 0 15,24 25-15,-25-25 0,1 24 16,0 1-16,-1 24 0,1-25 0,-1 49 15,1-24-15,-1 0 0,1 24 16,0 0-16,-1 1 0,1-25 0,-1 24 16,1 0-16,-1 0 0,25 1 0,0-26 15,-24 26-15,24-25 0,0-1 0,24 1 16,-24 0-16,25-24 0,-1-1 0,-24 0 16,25 1-16,-1-1 0,1-24 0,-1 0 15,0 0-15,1 0 0,24-24 0,-25 24 16,1-25-16,-1 1 0,25 0 0,-25 24 15,1-25-15,-1 1 0,-24-1 0,24 1 16,1 24-16,-25-25 0,24 1 16,-24 0-1,-24 24 1,24 24 0,-25-24-1,25 24-15,0 1 0,0-1 16,0 1-16,0-1 15,25 1-15,-25-1 16,24-24-16,1 0 0,-25 24 0,24-24 16,1 0-16,-1 0 0,0 0 15,1-24-15,-1 24 0,1-24 16,24 24-16,-25-25 0,-24 1 0,24-1 16,1 1-16,-1 24 0,1-25 15,-1 1-15,0 0 0,-24-1 0,25 1 16,-25-1-16,24 1 0,-24-1 0,0 1 15,0 0-15,-24-1 0,24 1 16,-25 24-16,25-25 0,-24 25 0,0-24 16,-1 24-16,1 0 0,-1 0 0,-23 0 15,23 0-15,1 24 0,-25-24 0,24 25 16,1-1-16,0 1 0,-25-1 0</inkml:trace>
          <inkml:trace contextRef="#ctx0" brushRef="#br0" timeOffset="298.8278">1502 220 0,'-24'0'0,"24"-24"0,24 24 47,0 0-32,1 0-15,-25-25 0,24 25 16,1-24-16,-1 24 0,1-24 0,-1 24 15,25-25-15</inkml:trace>
          <inkml:trace contextRef="#ctx0" brushRef="#br0" timeOffset="848.5144">1991 587 0,'0'48'0,"-25"-23"0,25-1 0,-24-24 16,24 25-16,-25-1 0,1-24 15,-1 0-15,25 25 16,-24-25-16,0 0 15,24 24-15,-25-24 16,50 0 0,-1 0-1,-24-24-15,24 24 16,1-25-16,-1 1 0,1-1 0,-1 1 16,25-25-16,-25 25 0,25-25 0,-24 0 15,24 0-15,-25 0 0,25 0 0,-25 1 16,1-1-16,-1 0 0,0 0 0,1 0 15,-1 0-15,1 25 0,-25-1 0,0-23 16,0 23-16,0 1 0,-25-1 16,1 25-16,-1 0 15,1 25-15,0-25 0,-1 24 0,1 1 0,-1 23 16,1 1-16,0 0 0,24 0 0,-25 24 16,1 1-16,24-1 0,0 0 15,0 0-15,0 1 0,0-1 0,0 0 16,24-24-16,-24 0 0,25 0 0,-1-1 15,0-23-15,1-1 0,24 1 0,-25-1 16,0 1-16,25-25 0,-24 0 0,24 0 16,-1 0-16,-23-25 0,24 25 0,0-24 15,-1-1-15</inkml:trace>
        </inkml:traceGroup>
      </inkml:traceGroup>
    </inkml:traceGroup>
  </inkml:traceGroup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1" max="769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13:43:40.714"/>
    </inkml:context>
    <inkml:brush xml:id="br0">
      <inkml:brushProperty name="width" value="0.06667" units="cm"/>
      <inkml:brushProperty name="height" value="0.06667" units="cm"/>
      <inkml:brushProperty name="color" value="#92D050"/>
      <inkml:brushProperty name="fitToCurve" value="1"/>
    </inkml:brush>
  </inkml:definitions>
  <inkml:traceGroup>
    <inkml:annotationXML>
      <emma:emma xmlns:emma="http://www.w3.org/2003/04/emma" version="1.0">
        <emma:interpretation id="{13293485-2A53-47C3-90AA-DDFB08ECE234}" emma:medium="tactile" emma:mode="ink">
          <msink:context xmlns:msink="http://schemas.microsoft.com/ink/2010/main" type="writingRegion" rotatedBoundingBox="3370,10776 7260,10117 7579,12005 3690,12664">
            <msink:destinationLink direction="with" ref="{9D103210-6855-4BDB-8D85-399E5A3AB41F}"/>
          </msink:context>
        </emma:interpretation>
      </emma:emma>
    </inkml:annotationXML>
    <inkml:traceGroup>
      <inkml:annotationXML>
        <emma:emma xmlns:emma="http://www.w3.org/2003/04/emma" version="1.0">
          <emma:interpretation id="{628F8A1D-A408-4964-826D-D6DE311D2852}" emma:medium="tactile" emma:mode="ink">
            <msink:context xmlns:msink="http://schemas.microsoft.com/ink/2010/main" type="paragraph" rotatedBoundingBox="3370,10776 7260,10117 7579,12005 3690,1266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2F704FC-6DCD-4724-A411-84978A1E12AE}" emma:medium="tactile" emma:mode="ink">
              <msink:context xmlns:msink="http://schemas.microsoft.com/ink/2010/main" type="line" rotatedBoundingBox="3370,10776 7260,10117 7579,12005 3690,12664"/>
            </emma:interpretation>
          </emma:emma>
        </inkml:annotationXML>
        <inkml:traceGroup>
          <inkml:annotationXML>
            <emma:emma xmlns:emma="http://www.w3.org/2003/04/emma" version="1.0">
              <emma:interpretation id="{DFE6ACB6-46A0-424F-BAE0-87B46D0592D0}" emma:medium="tactile" emma:mode="ink">
                <msink:context xmlns:msink="http://schemas.microsoft.com/ink/2010/main" type="inkWord" rotatedBoundingBox="3370,10776 7260,10117 7579,12005 3690,12664"/>
              </emma:interpretation>
            </emma:emma>
          </inkml:annotationXML>
          <inkml:trace contextRef="#ctx0" brushRef="#br0">2711 202 0,'-74'-74'0,"25"74"16,25 25-16,0-1 16,24 1-16,0-1 15,24-24-15,-24 24 16,24-24-16,-24 25 0,25-1 15</inkml:trace>
          <inkml:trace contextRef="#ctx0" brushRef="#br0" timeOffset="424.771">2833 885 0,'-25'74'16,"25"-50"-16,0 1 0,0-1 16,0 0-16,25-24 15,-1 0-15,1 0 16,-1 0-16,0 0 0,1-24 0,-1 24 16,1-24-16,24-1 0,-25 1 0,25-25 15,-25 24-15,25-23 0,0-1 0,-25 0 16,25 0-16,0 0 0,-25 0 0,25-24 15,0 24-15,-24 0 0,23-24 0,-23 24 16,24 0-16,-25-24 0,1 24 0,-25 0 16,24 1-16,-24-1 0,24 24 15,-24-24-15,0 25 0,-24 0 0,24-1 16,-24 25-16,-1 0 0,1 0 16,-1 25-16,1-1 0,-1 0 0,1 25 15,0 0-15,-1 0 0,1 24 0,-1 1 16,25-1-16,0 0 0,-24 0 0,48 25 15,-24-25-15,0 1 0,25-1 0,-1 0 16,1-24-16,-1 24 0,0-24 0,74 73 16,-73-97-16,23-25 15,-23 0-15</inkml:trace>
          <inkml:trace contextRef="#ctx0" brushRef="#br0" timeOffset="-166.9043">317 1618 0,'-98'-73'15,"74"48"-15,0 1 0,-1 24 0,1-24 0,-1 24 16,1 0-16,24-25 0,-25 25 0,1 0 15,0 0-15,48 0 47,0 0-47,1-24 0,-1 24 0,1 0 0,24 0 16,-25-25-16,25 25 0,0 0 0,0-24 0,-1-1 16,1 25-16,-24-24 0,24 0 15,-1 24-15,1-25 0,0 1 0,-24-1 16,23 1-16,1 24 0,-24-25 0,23 1 15,-23 0-15,-1-1 0,1 1 0,-1-25 16,1 25-16,-1-1 0,0 1 0,-24-1 16,25 1-16,-25-1 0,0 1 15,0 0-15,-25 24 0,25-25 0,-24 25 16,0-24-16,-1 24 0,1 0 16,-1 0-16,1 0 0,-1 24 0,1-24 15,0 25-15,-1-1 0,1 0 0,-1 1 16,25-1-16,0 25 0,0-24 15,0-1-15,0 0 0,0 1 16,25-1-16,-25 1 0,24-1 0,1 0 16,-1 1-16,0-1 0,1-24 0,-1 25 15,1-1-15,24-24 0,-25 0 0,0 0 16,25 0-16,-24 0 0,24 0 0,-25-24 16,25 24-16,-25-25 0,25 1 0,-25-1 15,25-23-15,-24 23 0,24-24 0,-25 25 16,0-25-16,25 0 0,-24 0 0,-1-24 15,1 24-15,-1-24 0,0 0 0,-24 24 16,25-24-16,-1-1 0,-24 1 0,25 0 16,-25 24-16,0 0 0,0 0 0,0 25 15,0-25-15,0 25 0,-25 24 16,25-25-16,-24 25 0,-1 0 16,1 0-16,0 25 0,-1-1 15,25 0-15,-24 25 0,-1-24 0,25 24 16,-24 24-16,24 0 0,-25-24 0,25 24 15,0 1-15,-24-1 0,24 0 0,0 0 16,0 1-16,24-1 0,-24 0 0,0-24 16,25 0-16,-25 0 0,24-1 0,-24-23 15,25 24-15,-1-25 0,1-24 0,-25 25 16,24-25-16,0 24 0,1-24 0,-1-24 16,25 24-16,-24-25 0,-1 1 0,0-1 15,25 1-15,-24-25 0,-1 25 16,25-25-16,-25 24 0,1-23 0,-1 23 15,1-24-15,-1 25 0,-24-1 0,24 1 16,-24 0-16,0-1 0,25 25 0,-50 25 31,25-1-31,0 0 16,0 1-16,-24-1 0,24 1 16,0 24-16,0-25 0,0 25 0,0-25 15,0 1-15,0 23 0,0-23 0,0-1 16,24 1-16,-24-1 0,0 1 0,25-1 15,-1-24-15,-24 24 0,25-48 16,-1 24-16,1-24 0,-1 24 16,0-25-16,1 1 0,-1-1 0,1 1 15,-1-25-15,1 25 0,-1-25 0,0 24 16,1-23-16,-1-1 0,-24 24 0,25-24 16,-1 25-16,0 0 0,-24-25 0,25 24 15,-1 25-15,-24-24 0,0-1 16,25 25-16,-25 25 15,0-1-15,0 1 16,0-1-16,0 1 0,-25 23 0,25-23 16,0-1-16,0 1 0,0 24 0,25-25 15,-25 0-15,0 1 16,24-25-16</inkml:trace>
          <inkml:trace contextRef="#ctx0" brushRef="#br0" timeOffset="-1199.3137">-25 1130 0,'25'24'94,"48"-48"-94,-49-1 15,1 1-15,-1-1 0,1 1 0,-1 0 16,0-25-16,1 24 0,-1-24 0,1 1 15,-1-26-15,1 25 0,-1 1 0,0-26 16,25 1-16,-24 24 0,-1-24 0,1 0 16,-1 24-16,0-24 0,-24 24 0,25 0 15,-25 0-15,24 25 0,-24-25 0,0 24 16,0 1-16,0-1 0,-24 25 16,24-24-16,-25 24 0,1 0 15,0 0-15,-1 24 0,1 1 16,-1-1-16,1 25 15,24-24-15,-25 23 0,1 1 0,24 25 16,-24-26-16,24 26 0,0-25 0,0 24 16,0 0-16,0-24 0,0 24 0,24 0 15,-24 1-15,24-1 0,-24 0 0,25-24 16,-25 24-16,24 1 0,-24-26 0,25 26 16,-25-25-16,24 24 0,1-24 0,-25 0 15,24-1-15,-24 1 0,24-24 0,-24 24 16,0-25-16,0 25 0,0-25 0,25 1 15,-25-1-15,0 1 16,-25-25-16,1-25 16</inkml:trace>
        </inkml:traceGroup>
      </inkml:traceGroup>
    </inkml:traceGroup>
  </inkml:traceGroup>
</inkml:ink>
</file>

<file path=ppt/ink/ink113.xml><?xml version="1.0" encoding="utf-8"?>
<inkml:ink xmlns:inkml="http://www.w3.org/2003/InkML">
  <inkml:definitions/>
  <inkml:traceGroup>
    <inkml:annotationXML>
      <emma:emma xmlns:emma="http://www.w3.org/2003/04/emma" version="1.0">
        <emma:interpretation id="{2054E969-BA4F-4B9B-B20B-882B720986C9}" emma:medium="tactile" emma:mode="ink">
          <msink:context xmlns:msink="http://schemas.microsoft.com/ink/2010/main" type="inkDrawing" rotatedBoundingBox="13096,6032 13153,4956 13190,4958 13134,6034" semanticType="callout" shapeName="Other">
            <msink:sourceLink direction="with" ref="{9D103210-6855-4BDB-8D85-399E5A3AB41F}"/>
          </msink:context>
        </emma:interpretation>
      </emma:emma>
    </inkml:annotationXML>
  </inkml:traceGroup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1" max="769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13:43:51.014"/>
    </inkml:context>
    <inkml:brush xml:id="br0">
      <inkml:brushProperty name="width" value="0.06667" units="cm"/>
      <inkml:brushProperty name="height" value="0.06667" units="cm"/>
      <inkml:brushProperty name="color" value="#92D050"/>
      <inkml:brushProperty name="fitToCurve" value="1"/>
    </inkml:brush>
  </inkml:definitions>
  <inkml:traceGroup>
    <inkml:annotationXML>
      <emma:emma xmlns:emma="http://www.w3.org/2003/04/emma" version="1.0">
        <emma:interpretation id="{E6B8AB1D-0AE4-4787-AA0F-BACF39A1C497}" emma:medium="tactile" emma:mode="ink">
          <msink:context xmlns:msink="http://schemas.microsoft.com/ink/2010/main" type="writingRegion" rotatedBoundingBox="13260,4009 21344,4004 21345,5346 13261,5351"/>
        </emma:interpretation>
      </emma:emma>
    </inkml:annotationXML>
    <inkml:traceGroup>
      <inkml:annotationXML>
        <emma:emma xmlns:emma="http://www.w3.org/2003/04/emma" version="1.0">
          <emma:interpretation id="{D2A91D6C-224C-4B3F-A2EE-6307010304B4}" emma:medium="tactile" emma:mode="ink">
            <msink:context xmlns:msink="http://schemas.microsoft.com/ink/2010/main" type="paragraph" rotatedBoundingBox="13260,4009 21344,4004 21345,5346 13261,535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D131AC4-D797-4209-9C0B-104B60CE4E00}" emma:medium="tactile" emma:mode="ink">
              <msink:context xmlns:msink="http://schemas.microsoft.com/ink/2010/main" type="line" rotatedBoundingBox="13260,4009 21344,4004 21345,5346 13261,5351"/>
            </emma:interpretation>
          </emma:emma>
        </inkml:annotationXML>
        <inkml:traceGroup>
          <inkml:annotationXML>
            <emma:emma xmlns:emma="http://www.w3.org/2003/04/emma" version="1.0">
              <emma:interpretation id="{8E14FC85-2B8E-484A-8768-4D945DB9DE47}" emma:medium="tactile" emma:mode="ink">
                <msink:context xmlns:msink="http://schemas.microsoft.com/ink/2010/main" type="inkWord" rotatedBoundingBox="13260,4177 15482,4175 15483,5347 13261,5348"/>
              </emma:interpretation>
            </emma:emma>
          </inkml:annotationXML>
          <inkml:trace contextRef="#ctx0" brushRef="#br0">1055 635 0,'24'0'0,"1"0"0,-50 0 31,25 24-15,0 1 0,-24-25-16,24 24 0,0 0 15,0 1-15,0-1 0,0 1 0,0-1 16,0 25-1,0-25-15,49 1 16,-49-1-16,24-24 0,1 0 0,-1 0 16,1 0-16,-1 0 0,0 0 0,-24-24 15,25 24-15,-1-25 0,1 1 0,-1 0 16,0-1-16,1 1 0,-25-1 16,24 1-16,-24-1 0,25-23 0,-25 23 15,0 1-15,0-25 0,0 25 0,0-1 16,0 1-16,0-1 0,0 1 0,0-1 15,-25 25-15,25-24 0,-24 24 16,-1 0-16,1 24 0,0 1 16,-1-1-16,25 1 0,-24-1 15</inkml:trace>
          <inkml:trace contextRef="#ctx0" brushRef="#br0" timeOffset="390.7793">1421 732 0,'49'0'0,"-24"0"0,-25 25 16,24-25-16,0 0 0,1 0 15,-25-25-15,24 25 0,1 0 16,-1-24-16,1 24 0,-1 0 16,0-24-16,1 24 0,-1-25 0,1 25 15,-1-24-15,0-1 0,1 1 0,24 0 16,-25-25-16,1 24 0,-1-24 15,0 25-15,1-25 0,24 0 0,-25 0 16,1 25-16,-1-25 0,-24 0 0,24 0 16,1 1-16,-25 23 0,0-24 0,24 0 15,-24 25-15,0-25 0,0 25 0,-24-1 16,24 1-16,-25 24 16,1 24-16,0 1 15,-1-1-15,25 25 0,-24-25 0,-50 147 16,26-48-1,23-75-15,25 26 0,-24-1 0,24-24 16,0 24-16,-25-24 0,50 0 0,-25 0 16,24-1-16,-24 1 0,25-24 0,-1-1 15,25 1-15,-25-1 0,25-24 0,0 0 16,-25 0-16</inkml:trace>
          <inkml:trace contextRef="#ctx0" brushRef="#br0" timeOffset="-1153.34">102 0 0,'0'24'47,"0"1"-31,-24-1-16,24 0 15,0 1-15,0 24 0,0-25 0,0 1 16,0-1-16,0 25 0,-24-25 0,24 1 16,0 24-16,0-25 0,0 0 0,0 25 15,0-24-15,0 24 0,-25-25 0,25 0 16,0 25-16,0 0 0,-24-25 0,24 1 15,0-1-15,0 1 0,0-1 0,0 1 16,0-1-16</inkml:trace>
          <inkml:trace contextRef="#ctx0" brushRef="#br0" timeOffset="-523.7015">29 146 0,'25'-49'0,"-25"25"0,24 0 0,0-1 16,1 1-16,-25-1 0,24 1 15,1 24-15,-1-25 0,1 1 0,-1 24 16,0-24-16,1 24 0,-1 0 0,1-25 16,-1 25-16,1 0 0,-1 0 0,0 25 15,1-25-15,-1 0 0,-24 24 0,25-24 16,-25 24-16,24 1 0,-24-1 15,0 1-15,0-1 0,0 1 16,0-1-16,0 0 0,0 1 0,-24-1 16,24 1-16,-25-1 0,25 1 0,-24-1 15,24 0-15,-25 1 0,1-1 0,0 1 16,-1-1-16,1-24 16,24 25-16,24-25 31,-24 24-31,25-24 15,-1 0-15,-24 24 0,24-24 0,1 0 16,-1 25-16,1-1 0,-1 1 16,0-1-16,-24 1 0,25-25 15,-25 24-15,0 0 0,24 1 16,-24-1-16,0 1 0,0-1 16,-24 0-16,24 1 0,0-1 15,-25 1-15,1-25 0,24 24 0,-24-24 16,-1 25-16,1-25 0,-1 24 0,-23-24 15,23 0-15,1 24 0,-25-24 0,24 0 16,1 0-16,0 0 0,-25 0 0</inkml:trace>
        </inkml:traceGroup>
        <inkml:traceGroup>
          <inkml:annotationXML>
            <emma:emma xmlns:emma="http://www.w3.org/2003/04/emma" version="1.0">
              <emma:interpretation id="{318F875A-A360-4A9C-8398-5EDEA2CD0BB4}" emma:medium="tactile" emma:mode="ink">
                <msink:context xmlns:msink="http://schemas.microsoft.com/ink/2010/main" type="inkWord" rotatedBoundingBox="17314,4007 21344,4004 21345,5346 17315,5348"/>
              </emma:interpretation>
            </emma:emma>
          </inkml:annotationXML>
          <inkml:trace contextRef="#ctx0" brushRef="#br0" timeOffset="2399.6265">6184 0 0,'49'-49'0,"-25"24"0,-24 1 0,25 0 16,-25-1-16,0 50 31,-25-25-31,25 24 0,-24 0 0,24 1 16,0 24-16,-25-25 0,1 49 16,24-24-16,-25 0 0,25 0 0,-24 24 15,24-24-15,0 0 0,0 0 0,0 0 16,0 0-16,0-1 0,0-23 0,24-1 15,-24 25-15,25-25 0,-1 1 0,1-25 16,-1 24-16,1-24 0,-1 0 0,0 25 16,25-50-16,-24 25 0,-1 0 0,0-24 15,1-1-15,-1 25 0,1-24 0,-1 0 16,1-1-16,-25 1 16,-25 24-1,25 24 1,-24-24-16,24 25 15,-25-25-15,25 24 0,0 0 16,0 1-16,0-1 0,0 1 16,25-25-16,-25 24 0,24-24 15,1 25-15,-1-25 0,0 0 0,1 0 16,-1-25-16,1 25 0,-1 0 0,1-24 16,-1 24-16,25-25 0,-25 1 0,1-1 15,-1 1-15,25 0 0,-25-1 0,1 1 16,-25-25-16,24 25 0,1-1 0,-25 1 15,0-1-15,0 1 0,0-1 16,-25 1-16,1 0 0,-1-1 0,1 25 16,-1 0-16,1 0 0,-25 0 15,25 0-15,-1 0 0,-23 25 0,23-1 16,1 0-16,-1 1 0,25-1 0,-24 25 16</inkml:trace>
          <inkml:trace contextRef="#ctx0" brushRef="#br0" timeOffset="2825.3877">6941 610 0,'98'-48'0,"-74"48"15,0 0-15,1 0 32,-25 24-32,24 0 15,-24 1 1,25-1-16,-1-24 0,1 0 15,-1 25-15,0-50 0,1 25 16,24 0-16,-25-24 0,25-1 0,-25 1 16,25 0-16,0-1 0,0-24 0,0 25 15,0-25-15,-1 0 0,1 0 0,0 0 16,0 1-16,-25-1 0,25-25 0,-24 26 16,-1-1-16,1 0 0,-1 0 0,-24-24 15,24 24-15,-24 25 0,0-25 0,0 24 16,0 1-16,0-1 0,-24 1 0,0 48 15,24 1 1,-25-1-16,1 25 0,24 0 0,-25 0 16,1 24-16,24 0 0,-25 1 0,1-1 15,24 0-15,0 0 0,-24-24 16,24 25-16,24-1 0,-24-24 0,0 0 16,24-1-16,-24 1 0,25 0 0,-1 0 15,1-25-15,-25 1 0,24-1 0,25 25 16,0-49-1</inkml:trace>
          <inkml:trace contextRef="#ctx0" brushRef="#br0" timeOffset="1198.3168">4083 488 0,'25'0'15,"-50"0"1,25 25 0,-24-1-16,24 1 15,0-1-15,0 25 0,0-25 0,0 25 16,0-25-16,0 25 0,0-24 0,0-1 16,24 1-16,-24-1 0,25 0 0,-1 1 15,1-25-15,-1 0 0,1 0 16,-1 0-16,0-25 0,1 25 0,-1-24 15,1 0-15,-1-1 0,0 1 16,1-1-16,-1-24 0,1 25 0,-25-25 16,24 25-16,-24-25 0,25 25 0,-25-1 15,0 1-15,0-1 0,-25 1 0,25-1 16,0 1-16,-24 24 0,-1-24 0,1 24 16,-1-25-16,25 50 0,-24-25 15,0 0-15,-1 24 0,1-24 16,24 24-16,0 1 0,-25-25 0,25 24 15</inkml:trace>
          <inkml:trace contextRef="#ctx0" brushRef="#br0" timeOffset="1834.9504">4352 610 0,'73'0'15,"-48"0"-15,-1 0 0,1 0 0,-1 0 16,0-24-16,1 24 0,-1-24 0,1 24 16,24-25-16,-25 1 0,0-1 0,25 1 15,-24-1-15,-1 1 0,25 0 0,49-74 16,-1-24-1,-72 97-15,24-72 16,-1 23-16,-23 25 0,-25 1 16,24 23-16,1-24 0,-25 25 0,0 0 15,0-1-15,-25 50 16,1-25-16,24 24 16,-25 0-16,1 1 0,0 24 0,-1-25 15,1 49-15,-25-24 0,25 24 16,-1-24-16,1 25 0,-1-1 0,25 0 15,-24-24-15,24 24 0,0-24 0,-25 0 16,50 24-16,-25-48 0,0 23 0,24-23 16,-24 24-16,25-25 0,-1-24 0,1 25 15,-1-1-15,0-24 0,1 0 0,-1 0 16,25 0-16,-25 0 0,1 0 0,24-24 16,-25 24-16,1-25 0,-1 1 0,0 24 15,1-25-15,-1 25 0,1-24 0,-1 24 16,-24-25-16,0 50 31,-24-25-15,24 24-16,-25-24 0,25 25 15,-24-25-15,24 24 0,-25-24 16,25 25-16,0-1 0,0 0 16,0 1-16,25-25 0,-1 24 15,1-24-15,-1 0 16,1 0-16,-1 0 0,25 0 0,-25-24 15,1-1-15,23 25 0,-23-24 0,24 0 16,-25-1-16,25-24 0,-25 25 16,25-1-16,-24 1 0,-1 0 0,1-1 15,-1-24-15,0 25 0,1 0 16,-25-1-16,0 1 0,0-1 0,0 1 16,-25 24-16,25-25 0,-24 25 0,0-24 15,-1 24-15,1 0 0,-25 0 0,-49 49 16,74-25-16,-1 1 15,1-1-15</inkml:trace>
        </inkml:traceGroup>
      </inkml:traceGroup>
    </inkml:traceGroup>
  </inkml:traceGroup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1" max="769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13:43:57.641"/>
    </inkml:context>
    <inkml:brush xml:id="br0">
      <inkml:brushProperty name="width" value="0.06667" units="cm"/>
      <inkml:brushProperty name="height" value="0.06667" units="cm"/>
      <inkml:brushProperty name="color" value="#92D050"/>
      <inkml:brushProperty name="fitToCurve" value="1"/>
    </inkml:brush>
  </inkml:definitions>
  <inkml:traceGroup>
    <inkml:annotationXML>
      <emma:emma xmlns:emma="http://www.w3.org/2003/04/emma" version="1.0">
        <emma:interpretation id="{D4C2F4EA-72AA-4470-9468-4079F431FBC4}" emma:medium="tactile" emma:mode="ink">
          <msink:context xmlns:msink="http://schemas.microsoft.com/ink/2010/main" type="inkDrawing" rotatedBoundingBox="1471,16187 1659,2808 2174,2815 1986,16194" semanticType="verticalRange" shapeName="Other">
            <msink:sourceLink direction="with" ref="{6F7CEBAD-244D-497E-AEFB-B8902B4BCEAA}"/>
          </msink:context>
        </emma:interpretation>
      </emma:emma>
    </inkml:annotationXML>
    <inkml:trace contextRef="#ctx0" brushRef="#br0">25 0 0,'0'49'141,"0"49"-125,0-74-1,24 1-15,-24-1 0,0 0 16,0 1-16,0-1 0,0 1 0,25-1 16,-25 1-16,0-1 0,0 0 0,0 25 15,0-24-15,0 24 0,24-25 0,-24 25 16,0-25-16,0 25 0,24-49 15,-24 25-15,0 23 0,25-23 0,-25 24 16,24-25-16,-24 25 0,25 0 0,-25-25 16,24 25-16,-24 0 0,0 0 0,25 0 15,-25-1-15,0 1 0,24 0 0,-24 0 16,0 0-16,0 0 0,24 24 0,-24-24 16,0 0-16,0 24 0,0-24 0,0 0 15,0 24-15,0-24 0,0 24 0,0-24 16,0 0-16,0 24 0,0-24 0,0 0 15,0-1-15,25 1 0,-25 25 0,0-26 16,0 1-16,0 0 0,0 0 0,0 0 16,0 0-16,0-1 0,0 26 15,0-25-15,24-1 0,-24 1 0,0 0 16,0 24-16,0-24 0,0 0 0,0 0 16,0 0-16,0 0 0,0 0 0,0-1 15,0 1-15,25 0 0,-25 0 0,0 0 16,0 0-16,0-1 0,24 1 0,-24-24 15,0 24-15,0-1 0,0 1 0,25-24 16,-25 23-16,0 1 0,0 0 0,0 0 16,0 0-16,24 0 0,-24 0 0,0-1 15,0 1-15,0 0 0,0 0 0,24 0 16,-24 0-16,0-25 0,0 25 0,0 0 16,0 0-16,0-1 0,0 1 15,0 0-15,0 0 0,0-25 0,0 25 16,0 0-16,0 0 0,0 0 0,0 0 15,0-1-15,0 1 0,-24 0 0,24 0 16,0 0-16,0 0 0,0 0 0,-24-1 16,24 1-16,0 0 0,0 0 0,-25 0 15,25 0-15,0 0 0,-24-1 0,24 1 16,0 0-16,0 0 0,-25 24 0,25-24 16,0 0-16,0 0 0,-24 0 0,24-1 15,0 26-15,-25-26 0,25 1 0,0 0 16,0 24-16,-24-24 0,24 0 0,0 0 15,-24 0-15,24 24 0,0-24 16,-25 0-16,25 0 0,0 24 0,-24-24 16,24 0-16,-25 24 0,25-24 0,0 0 15,-24 24-15,24-24 0,-25 24 0,25-24 16,-24 24-16,24-24 0,0 24 0,-24-24 16,24 24-16,0-24 0,-25 24 0,25-24 15,0 25-15,0-1 0,0-24 0,-24 24 16,24 0-16,0 0 0,0-24 0,0 25 15,0-1-15,0 0 0,0 0 0,0 1 16,0-26-16,0 26 0,-25-1 0,25 0 16,0 1-16,0-1 0,0-24 0,0 24 15,0 0-15,0 1 0,25-26 16,-25 26-16,0-1 0,0-24 0,0 24 16,24 0-16,-24-24 0,0 24 0,0 1 15,25-26-15,-25 26 0,0-25 0,0 24 16,24 0-16,-24 0 0,0-24 0,0 25 15,0-1-15,24-24 0,-24 24 0,0 0 16,0 0-16,0 1 0,0-25 0,0 24 16,0 0-16,0 0 0,0-24 0,0 24 15,0 1-15,0-25 0,0 24 0,0-24 16,0 24-16,0 0 0,0-24 0,0 24 16,0-24-16,-24 25 0,48-26 0,-24 1 15,0 24-15,-24-24 0,24 0 16,24 24-16,-24-24 0,0 0 0,0 0 15,0 24-15,0-24 0,25 0 0,-25 0 16,0 0-16,0-1 0,0-23 0,0 24 16,0 0-16,24-25 0,-24 25 0,0-25 15,0 1-15,0-1 0</inkml:trace>
  </inkml:traceGroup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1" max="769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13:43:59.515"/>
    </inkml:context>
    <inkml:brush xml:id="br0">
      <inkml:brushProperty name="width" value="0.06667" units="cm"/>
      <inkml:brushProperty name="height" value="0.06667" units="cm"/>
      <inkml:brushProperty name="color" value="#92D050"/>
      <inkml:brushProperty name="fitToCurve" value="1"/>
    </inkml:brush>
  </inkml:definitions>
  <inkml:traceGroup>
    <inkml:annotationXML>
      <emma:emma xmlns:emma="http://www.w3.org/2003/04/emma" version="1.0">
        <emma:interpretation id="{6F7CEBAD-244D-497E-AEFB-B8902B4BCEAA}" emma:medium="tactile" emma:mode="ink">
          <msink:context xmlns:msink="http://schemas.microsoft.com/ink/2010/main" type="writingRegion" rotatedBoundingBox="397,9283 221,3764 1579,3720 1755,9239">
            <msink:destinationLink direction="with" ref="{D4C2F4EA-72AA-4470-9468-4079F431FBC4}"/>
          </msink:context>
        </emma:interpretation>
      </emma:emma>
    </inkml:annotationXML>
    <inkml:traceGroup>
      <inkml:annotationXML>
        <emma:emma xmlns:emma="http://www.w3.org/2003/04/emma" version="1.0">
          <emma:interpretation id="{E9F5AE0D-2F7C-4152-95ED-7AB8759EE79E}" emma:medium="tactile" emma:mode="ink">
            <msink:context xmlns:msink="http://schemas.microsoft.com/ink/2010/main" type="paragraph" rotatedBoundingBox="397,9283 221,3764 1579,3720 1755,92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6F472D7-B07C-451F-AC63-186E957F7CDB}" emma:medium="tactile" emma:mode="ink">
              <msink:context xmlns:msink="http://schemas.microsoft.com/ink/2010/main" type="line" rotatedBoundingBox="397,9283 221,3764 1579,3720 1755,9239"/>
            </emma:interpretation>
          </emma:emma>
        </inkml:annotationXML>
        <inkml:traceGroup>
          <inkml:annotationXML>
            <emma:emma xmlns:emma="http://www.w3.org/2003/04/emma" version="1.0">
              <emma:interpretation id="{70B0C67B-1E3C-4902-AE1C-25070A5F7973}" emma:medium="tactile" emma:mode="ink">
                <msink:context xmlns:msink="http://schemas.microsoft.com/ink/2010/main" type="inkWord" rotatedBoundingBox="397,9283 390,9061 1237,9033 1245,9256"/>
              </emma:interpretation>
            </emma:emma>
          </inkml:annotationXML>
          <inkml:trace contextRef="#ctx0" brushRef="#br0">0 0 0,'49'73'0,"-25"-49"0,1-24 16,-25 25-16,24-25 0,0 0 15,1 24-15,-1-24 0,1 0 16,-1 0-16,25 0 0,-25 0 0,1 0 15,24 0-15,-25 0 0,25 0 0,0 0 16,-25 0-16,25 25 0,0-25 0,0 0 16,-1 0-16,-23 0 0,24 24 0,0-24 15</inkml:trace>
        </inkml:traceGroup>
        <inkml:traceGroup>
          <inkml:annotationXML>
            <emma:emma xmlns:emma="http://www.w3.org/2003/04/emma" version="1.0">
              <emma:interpretation id="{59F9E2A3-343D-4656-8813-BBEC5C33BE7E}" emma:medium="tactile" emma:mode="ink">
                <msink:context xmlns:msink="http://schemas.microsoft.com/ink/2010/main" type="inkWord" rotatedBoundingBox="348,6722 310,5511 1634,5469 1673,6680"/>
              </emma:interpretation>
            </emma:emma>
          </inkml:annotationXML>
          <inkml:trace contextRef="#ctx0" brushRef="#br0" timeOffset="2217.7157">-25-2834 0,'25'0'0,"-50"25"16,25-1 0,-24 1-1,24-1-15,0 1 0,0-1 16,0 0-16,0 1 0,0-1 0,0 1 16,24-1-16,-24 25 0,0-25 0,25 1 15,-25-1-15,24 1 0,-24-1 0,25 1 16,-1-25-16,1 24 0,-1-24 15,0 0-15,1 0 0,-1-24 16,1 24-16,-1-25 0,0 1 0,1-1 16,-25-24-16,24 25 0,1-25 0,-1 25 15,-24-25-15,0 0 0,25 0 0,-25 25 16,0-25-16,0 24 0,0-23 0,0-1 16,0 24-16,-25-23 0,25 23 0,-24 1 15,24-1-15,-25 1 0,1 24 16,-1-25-16,1 50 0,0-1 15,-1-24-15,25 25 0,0-1 16,-24 1-16</inkml:trace>
          <inkml:trace contextRef="#ctx0" brushRef="#br0" timeOffset="2816.3725">293-2711 0,'49'0'0,"-25"0"15,1 0-15,-1 0 0,0-25 0,1 25 16,-1-24-16,1-1 0,-1 1 0,1-1 15,-1 1-15,25 0 0,-25-1 0,1-24 16,-1 25-16,0-25 0,1 25 0,-1-25 16,1 24-16,-1-23 0,-24-1 15,25 24-15,-25-24 0,24 1 0,-24 23 16,0 1-16,0-1 0,0 1 0,0 0 16,0-1-16,-24 1 0,-1 24 15,1 0-15,-1 24 0,-24 49 16,-48 98-1,72-122-15,1 171 32,24-171-32,0 0 0,0-1 0,0 1 0,24-24 15,-24 24-15,25-25 0,-1 0 0,1 1 16,-1-1-16,0-24 0,1 25 0,-1-25 16,1 0-16,-1 0 0,1-25 0,-1 25 15,0 0-15,1-24 0,-1 24 0,1-25 16,-1 1-16,1 24 15,-50 0 17,1 0-17,24 24 1,-25-24-16,50 0 16,-1 25-1,1-25 1,-1 0-16,0 0 15,1 0-15,-25-25 16,24 25-16,-24-24 0,25 0 16,-25-1-16,0 1 0,0-1 15,0 1-15,0-1 16,0 1-16,-25 0 0,25-1 0,-24 25 16,24-24-16,-25-1 0,1 25 0,0-24 15,-1 24-15,1 0 0,24-24 16,-25 48-16</inkml:trace>
          <inkml:trace contextRef="#ctx0" brushRef="#br0" timeOffset="3024.2531">1221-3591 0,'24'0'0,"-24"147"31,-24-123-31,0 25 16,-1 0-16,25 0 0,-24 24 0,-1-24 15,25 0-15,-24 24 0,24-24 0,-25 24 16,25-24-16,0 0 0,0 0 0,25-25 16</inkml:trace>
        </inkml:traceGroup>
        <inkml:traceGroup>
          <inkml:annotationXML>
            <emma:emma xmlns:emma="http://www.w3.org/2003/04/emma" version="1.0">
              <emma:interpretation id="{56DA54E9-E005-457D-9F84-9948C84FBDE8}" emma:medium="tactile" emma:mode="ink">
                <msink:context xmlns:msink="http://schemas.microsoft.com/ink/2010/main" type="inkWord" rotatedBoundingBox="326,4903 290,3761 1424,3725 1460,4867"/>
              </emma:interpretation>
            </emma:emma>
          </inkml:annotationXML>
          <inkml:trace contextRef="#ctx0" brushRef="#br0" timeOffset="1318.2426">98-5251 0,'-25'-25'0,"1"25"16,24-24-16,-25 24 16,1 0-16,-1 0 0,1 0 15,0 0 1,24 24-16,-25-24 0,25 25 15,25-25-15,-25 24 16,24 0-16,0-24 0,-24 25 16,25-1-16,-1-24 0,1 0 15,-1 25-15,25-25 0,-25 24 0,25-24 16,-24 0-16,23 0 0,-23 0 0,24 0 16,-25-24-16,25 24 0,-25 0 0,1-25 15,-1 25-15,1 0 0,-1 0 0,1-24 16,-1 24-16,-48 0 31,24 24-31,-25-24 16,1 0-16,24 25 0,-25-25 15,25 24-15,-24 1 0,-1-1 0,1 25 16,24-25-16,-24 1 0,24-1 16,0 25-16,-25-25 0,25 25 15,25-24-15,-25 24 0,0-1 0,0-23 16,24 24-16,0-1 0,-24-23 0,25 24 15,-1-25-15,-24 1 0,25 23 0,-25-23 16,24-1-16,-24 1 0,25-25 0,-25 24 16,0 1-16,0-1 0,0 0 0,0 1 15,-25-25-15,25 24 16,-24-24-16,-1 0 16,1 0-16,-1 0 0,1 0 0,0-24 15,-1-1-15,1 25 0,-1-24 0,1 0 16,-1-1-16,1 1 0,0-1 15,-1 1-15,25-1 16,25 25 15,-1 0-31,0 0 16,1 0-16,-1-24 0,1 24 0,-1 0 16,1 0-16,-1-24 0,25 24 0,-25-25 15,1 25-15,-1-24 0</inkml:trace>
          <inkml:trace contextRef="#ctx0" brushRef="#br0" timeOffset="1521.1262">1050-4836 0,'0'24'0,"-24"-48"31,-1 24-15</inkml:trace>
        </inkml:traceGroup>
      </inkml:traceGroup>
    </inkml:traceGroup>
  </inkml:traceGroup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1" max="769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13:44:09.633"/>
    </inkml:context>
    <inkml:brush xml:id="br0">
      <inkml:brushProperty name="width" value="0.06667" units="cm"/>
      <inkml:brushProperty name="height" value="0.06667" units="cm"/>
      <inkml:brushProperty name="color" value="#92D050"/>
      <inkml:brushProperty name="fitToCurve" value="1"/>
    </inkml:brush>
  </inkml:definitions>
  <inkml:traceGroup>
    <inkml:annotationXML>
      <emma:emma xmlns:emma="http://www.w3.org/2003/04/emma" version="1.0">
        <emma:interpretation id="{5E194AA7-F1A7-4A28-B1F2-24D8EC0AD454}" emma:medium="tactile" emma:mode="ink">
          <msink:context xmlns:msink="http://schemas.microsoft.com/ink/2010/main" type="inkDrawing" rotatedBoundingBox="173,2299 24671,2505 24665,3127 168,2921" shapeName="Other"/>
        </emma:interpretation>
      </emma:emma>
    </inkml:annotationXML>
    <inkml:trace contextRef="#ctx0" brushRef="#br0">98 374 0,'0'-24'0,"-25"24"16,25-25 0,-24 25-1,-1 0 1,25 25-16,-24-25 16,24-25-1,24 25 32,1 0-31,-1 0-16,1 0 15,-1 0-15,1 0 16,-25 25-16,24-50 16,0 50-16,1-50 0,-1 25 0,1 0 0,-1 0 15,1 0-15,-1-24 0,0 24 16,1 0-16,24-24 0,-25 24 0,0 0 0,1-25 15,-1 25-15,1 0 0,24 0 0,-25-24 16,0 24-16,25 0 0,-24 0 16,-1-25-16,25 25 0,-25 0 0,25-24 15,-24 24-15,23 0 0,1-25 0,-24 25 16,24-24-16,-1 24 0,-23 0 0,24-24 16,0 24-16,-25 0 0,25-25 0,0 25 15,0-24-15,-25 24 0,25 0 0,0 0 16,0-25-16,-25 25 0,25 0 0,0 0 15,-25-24-15,25 24 0,0 0 0,-25 0 16,25 0-16,0 0 0,-25 0 0,25 0 16,0 0-16,-25 0 0,25 0 0,0 0 15,-25 0-15,25 0 0,0 0 0,0 0 16,0 0-16,-25 0 0,25 0 16,0 0-16,-25 24 0,25-24 0,0 0 15,0 0-15,-25 0 0,25 0 0,0 0 16,0 0-16,0 0 0,-25 0 0,25 0 15,0 0-15,0 0 0,0 0 0,-1 0 16,1 0-16,0 0 0,0 0 0,-25 0 16,25 0-16,0 25 0,0-25 0,-25 0 15,25 0-15,0 0 0,-25 24 0,25-24 16,0 0-16,-24 25 0,23-25 16,1 0-16,-24 24 0,24-24 0,-25 0 0,25 24 15,0-24-15,0 25 0,-25-25 0,25 24 16,0-24-16,-25 25 0,25-25 15,0 24-15,0-24 0,-1 25 0,-23-25 16,24 24-16,0-24 0,-25 24 0,25-24 16,-25 0-16,25 25 0,0-25 0,-25 24 15,25-24-15,-24 0 0,23 0 0,1 25 16,0-25-16,0 0 0,-25 0 0,25 0 16,0 0-16,0 0 0,0 0 15,0 0-15,0 0 0,-1 0 0,1 0 0,0 0 16,0 0-16,0 0 0,0 0 15,-1 0-15,-23 0 0,24 0 0,0 0 16,-1 0-16,1 24 0,0-24 0,0 0 16,0 0-16,0 0 0,-1 0 0,1 0 15,0-24-15,0 24 0,24 0 0,-24-25 16,0 25-16,0 0 0,24 0 0,-24-24 16,0 24-16,0 0 0,24 0 0,-24-25 15,0 25-15,-1 0 0,1 0 0,25 0 16,-26 0-16,1 0 0,0 0 15,0 0-15,0-24 0,0 24 0,-1 0 16,26 0-16,-25 0 0,-1 0 0,1 0 16,0 0-16,24 0 0,-24 0 0,0 0 15,0 0-15,0 0 0,24 0 0,-24 0 16,0 0-16,0 0 0,24 0 0,-24-24 16,0 24-16,-1 0 0,26 0 0,-26 0 15,1 0-15,0 0 0,0 0 0,24 0 16,-24 0-16,0 0 0,0 24 0,0-24 15,24 0-15,-24 0 0,0 0 0,0 24 16,24-24-16,-24 0 0,24 0 0,-24 0 16,0 0-16,24 0 0,-24 0 15,24 0-15,0 0 0,-24 0 0,24 0 16,-24 0-16,24 0 0,-24-24 0,25 24 16,-1 0-16,-24 0 0,0 0 0,24 0 15,-24 0-15,0 0 0,24 0 0,-24 0 16,24 0-16,-24 0 0,24 0 0,-24 0 15,24 0-15,0 0 0,1 0 0,-26 0 16,26 0-16,-1 0 0,-24 0 0,24-24 16,0 24-16,1 0 0,-1 0 0,-24-25 15,24 25-15,0 0 0,-24 0 0,24-24 16,1 24-16,-1 0 0,-24 0 0,24 0 16,0 0-16,-24 0 0,24-25 15,1 25-15,-1 0 0,0 0 0,1 0 16,-1 0-16,0 0 0,0 0 0,1 0 15,-1 0-15,0-24 0,0 24 0,1 0 16,-1 0-16,25 0 0,-25 0 0,0 0 16,25 0-16,-25 0 0,0 0 0,25 0 15,-25-25-15,1 25 0,23 0 0,-23 0 16,23 0-16,-23-24 0,23 24 0,1 0 16,-25-24-16,25 24 0,0 0 0,-25-25 15,25 25-15,-25 0 0,25-24 0,-25 24 16,25 0-16,-25-25 0,25 25 0,-25 0 15,24 0-15,1 0 0,-25 0 16,25 0-16,0 0 0,-25 0 0,25-24 16,-25 24-16,25 0 0,-1 0 0,-23 0 15,23 0-15,1 0 0,-25 0 0,25 0 16,0 24-16,-1-24 0,1 0 0,-25 0 16,25 0-16,0 25 0,-1-25 0,-23 0 15,23 24-15,1-24 0,-25 25 0,25-25 16,0 0-16,-25 24 0,25-24 0,-25 24 15,25-24-15,-1 25 0,-23-25 0,23 24 16,1-24-16,0 0 0,-25 25 0,25-25 16,-1 0-16,1 0 0,-25 24 0,25-24 15,0 0-15,-25 25 0,25-25 16,-1 24-16,1-24 0,-25 0 0,25 24 16,0-24-16,-1 0 0,1 25 0,0-25 15,0 0-15,-25 24 0,24-24 0,1 0 16,0 25-16,0-25 0,-1 0 0,1 0 15,0 0-15,-1 24 0,1-24 0,0 0 16,-1 0-16,-23 0 0,23 25 0,1-25 16,0 0-16,-25 0 0,25 24 0,-25-24 15,25 0-15,-25 24 0,25-24 0,-25 0 16,25 25-16,-25-25 0,0 24 0,25-24 16,-25 0-16,0 25 0,1-25 0,-1 0 15,0 24-15,25-24 0,-25 0 16,0 24-16,1-24 0,-1 0 0,0 25 15,-24-25-15,24 0 0,-24 0 0,24 24 16,-24-24-16,0 0 0,24 0 0,-48 25 16,24-25-16,0 0 0,-25 0 0,0 0 15</inkml:trace>
  </inkml:traceGroup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7:37:37.175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0073BAD2-E800-4231-A8E9-09F9B51A1BDC}" emma:medium="tactile" emma:mode="ink">
          <msink:context xmlns:msink="http://schemas.microsoft.com/ink/2010/main" type="writingRegion" rotatedBoundingBox="6449,6207 10011,5437 10229,6443 6666,7213"/>
        </emma:interpretation>
      </emma:emma>
    </inkml:annotationXML>
    <inkml:traceGroup>
      <inkml:annotationXML>
        <emma:emma xmlns:emma="http://www.w3.org/2003/04/emma" version="1.0">
          <emma:interpretation id="{A1762000-8764-46CC-A88A-7486BF298B07}" emma:medium="tactile" emma:mode="ink">
            <msink:context xmlns:msink="http://schemas.microsoft.com/ink/2010/main" type="paragraph" rotatedBoundingBox="6449,6207 10011,5437 10229,6443 6666,721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38FD07B-C849-49C0-A1D5-63252D27E534}" emma:medium="tactile" emma:mode="ink">
              <msink:context xmlns:msink="http://schemas.microsoft.com/ink/2010/main" type="line" rotatedBoundingBox="6449,6207 10011,5437 10229,6443 6666,7213"/>
            </emma:interpretation>
          </emma:emma>
        </inkml:annotationXML>
        <inkml:traceGroup>
          <inkml:annotationXML>
            <emma:emma xmlns:emma="http://www.w3.org/2003/04/emma" version="1.0">
              <emma:interpretation id="{A774D073-0221-4C55-AD05-CD0D46BE0F6C}" emma:medium="tactile" emma:mode="ink">
                <msink:context xmlns:msink="http://schemas.microsoft.com/ink/2010/main" type="inkWord" rotatedBoundingBox="6552,6686 8068,6358 8182,6885 6666,7213"/>
              </emma:interpretation>
            </emma:emma>
          </inkml:annotationXML>
          <inkml:trace contextRef="#ctx0" brushRef="#br0">0 166 0,'0'0'0,"0"0"0,0 0 0,0 0 15,0 0-15,0 38 0,0-38 16,0 0-16,0 0 0,0 0 0,0 0 16,0 0-16,0 0 0,0 0 0,0 0 15,0 0-15,0 0 0,0 0 0,39 0 16,-39 0-16,0 0 0,0 0 0,0 0 15,0-38-15,0 38 0,0 0 0,0 0 16,0 0-16,0 0 0,0 0 0,0 0 16,0 0-16,0 0 0,0 0 0,0 0 15,0-39-15,0 39 0,0 0 0,0 0 16,0 0-16,0 39 0,0-39 0,0 0 15,0 0-15,0 0 0,0 38 16,0-38-16,0 0 0,0 0 0,0 0 16,0 0-16,0 0 0,0 0 0,0 0 15,0 0-15,-39 0 0,39 0 0,0 0 16,0 0-16,0 0 0,0-38 0,0 38 15,0 0-15,0 0 0,0 0 0,0 0 16,0 0-16,0 0 0,0 0 0,0 0 16,0 0-16,0 0 0,0 0 0,0 0 15,0 0-15,0 0 0,0-39 0,0 39 16,0 0-16,0 0 0,0 0 0,0 0 15,0 0-15,0 0 0,0 0 16,0 0-16,0 0 0,0 0 0,0 0 16,0 0-16,0 0 0,0 0 0,0 0 0,0 0 15,0 0-15,0 0 0,0 0 16,0 0-16,0 0 0,0 0 0,0 39 15,0-39-15,0 0 0,0 0 0,0 0 16,0 0-16,0 0 0,0 0 0,0 0 16,0 0-16,0 0 0,0 0 0,0 0 15,0 0-15,0 0 0,0 0 0,0 0 16,0 0-16,0 0 0,0 0 0,0 0 15,0 0-15,0 0 0,0 0 16,0 0-16,0 0 0,0 0 0,0 0 16,0 0-16,0 0 0,0 0 0,0 0 15,0 0-15,0 0 0,0 0 0,0 0 16,0 0-16,0 0 0,0 0 0,0 0 15,0 0-15,0 0 0,0 0 0,0 0 16,0 0-16,39 0 0,-39 0 0,0 0 16,0 0-16,0 0 0,0 0 0,0 0 15,0 0-15,0 0 0,0 0 0,0 0 16,0 0-16,0 0 0,0 0 0,0 0 15,0 0-15,0 0 0,0 0 16,0 0-16,0 0 0,0 0 0,0 0 16,0 0-16,0 0 0,0 0 0,0 0 15,0 0-15,0 0 0,0 0 0,0 0 16,0 0-16,-39 0 0,39 0 0,0 0 15,0 0-15,0 0 0,0 0 0,0 0 16,0 0-16,0 0 0,0 0 0,0 0 16,0 0-16,39 0 0,-39 0 0,0 0 15,0 0-15,0 0 0,0 0 0,0 0 16,0 0-16,0 0 0,0 0 0,0 0 15,0 0-15,0 0 0,0 0 16,0 0-16,0 0 0,0 0 0,0 0 16,0 0-16,0 0 0,0 0 0,0 0 15,0 0-15,0 0 0,0 0 0,0 0 16,0 0-16,0 0 0,38 0 0,-38 0 15,0 0-15,0 0 0,0 0 0,0 0 16,0 38-16,0-38 0,0 0 0,0 0 16,0 0-16,0 0 0,0 0 0,0 0 15,0 0-15,0 0 0,0 0 0,0 0 16,0 0-16,0 0 0,0 0 0,0 0 15,0 0-15,0 0 0,0 0 16,0 0-16,0 0 0,0 0 0,0 0 16,0 0-16,0 0 0,0 0 0,0 0 15,38 0-15,-38 0 0,0 0 0,0 0 16,0 0-16,0 0 0,0 0 0,0 0 15,0 0-15,0 0 0,0 0 0,0 0 16,0 0-16,0 0 0,39 0 0,-39 0 16,0 0-16,0 0 0,0 0 0,0 0 15,0 0-15,0 0 0,38 0 0,-38 0 16,0 0-16,0 0 0,0 0 0,0 0 15,0 0-15,0 0 0,39 0 16,-39 0-16,0 0 0,0 0 0,0 0 16,0 0-16,0 0 0,0 0 0,0 0 15,0 0-15,38 0 0,-38 0 0,0 0 16,0 0-16,0 0 0,0 0 0,0 0 15,0 0-15,0 0 0,0 0 0,0 0 16,0 0-16,0 0 0,0 0 0,0 0 16,0 0-16,0 0 0,0 0 0,0 0 15,0 0-15,39 0 0,-39 0 0,0 0 16,0 0-16,0 0 0,0 0 0,0 0 15,0 0-15,0 0 0,0 0 16,0 0-16,0 0 0,0 0 0,0 0 16,0 0-16,0 0 0,0 0 0,0 0 0,38 0 15,-38 0-15,0 0 0,0 0 16,0 0-16,0 0 0,0 0 0,0 0 15,0 0-15,0 0 0,0 0 0,0 0 16,0 0-16,39 0 0,-39 0 0,0 0 16,0 0-16,0 0 0,0 0 0,0 0 15,0 0-15,0 0 0,38 0 0,-38 0 16,0 0-16,0 0 0,0 0 0,0 0 15,0 0-15,0 0 0,0 0 16,39 0-16,-39 0 0,0 0 0,0 0 16,0 0-16,0 0 0,0 0 0,0 0 15,38 0-15,-38 0 0,0 0 0,0 0 16,0 0-16,0 0 0,0 0 0,0 0 15,39 0-15,-39 0 0,0 0 0,0 0 16,0 0-16,0 0 0,0 0 0,0 0 16,38 0-16,-38 0 0,0 0 0,0 0 15,0 0-15,0 0 0,0 0 0,0 0 16,0 0-16,0 0 0,39 0 0,-39 0 15,0 39-15,0-39 0,0 0 16,0 0-16,0 0 0,0 0 0,0 0 16,0 0-16,0 0 0,0 0 0,0 0 15,38 0-15,-38 0 0,0 0 0,0-39 16,0 39-16,0 0 0,0 0 0,0 0 15,0 0-15,39 0 0,-39 0 0,0 0 16,0 0-16,0 0 0,0 0 0,0 0 16,0 0-16,0 0 0,38 0 0,-38 0 15,0 0-15,0 0 0,0 0 0,0 0 16,0 0-16,0 0 0,39 0 0,-39 0 15,0 0-15,0 0 0,0 0 0,0 0 16,38 0-16,-38 0 0,0 0 0,0 0 16,0 0-16,39 0 0,-39 0 0,0 0 15,0 0-15,0 0 0,38 0 16,-38 0-16,0 0 0,0 0 0,0 0 15,0 0-15,39 0 0,-39 0 0,0 0 16,0 0-16,0 0 0,0 0 0,0 0 16,0 0-16,0 0 0,38 0 0,-38 0 15,0 0-15,0 0 0,0 0 0,39 0 16,-39 0-16,0 0 0,0 0 0,0 0 15,0 0-15,38 0 0,-38 0 16,0 0-16,0 0 0,0 0 0,0 0 16,39 0-16,-39 0 0,0 0 0,0 0 15,0 0-15,0 0 0,0 0 0,0 0 16,0 0-16,0 0 0,38 0 0,-38 0 15,0 0-15,0 0 0,0 0 0,0 0 16,0 0-16,39 0 0,-39 0 0,0 0 16,0 0-16,0 0 0,0 0 0,0 0 15,38 0-15,-38 0 0,0 0 0,0 0 16,0 0-16,0 0 0,0 0 0,0 0 15,0 0-15,39 0 0,-39 0 16,0 0-16,0 0 0,0 0 0,0 0 16,0 0-16,0 0 0,0 0 0,0 0 15,0 0-15,38 0 0,-38 0 0,0 0 16,0 0-16,0 0 0,0 0 0,39 0 15,-39 0-15,0 0 0,0 0 0,0 0 16,0 0-16,38 0 0,-38 0 0,0 0 16,0 0-16,0 0 0,0 0 0,0 0 15,0 0-15,0 0 0,0 0 0,0 0 16,0 0-16,38 0 0,-38 0 0,0 0 15,0 0-15,0 0 0,0 0 16,0 0-16,0 0 0,0 0 0,0 0 0,39 0 16,-39 0-16,0 0 0,0 0 15,0 0-15,0 0 0,0 0 0,0 0 16,38 39-16,-38-39 0,0 0 0,0 0 15,0 0-15,0 0 0,0 0 0,39 0 16,-39 0-16,0 0 0,0 0 0,0 0 16,0 0-16,38 0 0,-38 0 0,0 0 15,0 0-15,0 0 0,0 0 0,0 0 16,0 0-16,0 0 0,0 0 0,39 0 15,-39 0-15,0 0 0,0 0 0,0 0 16,0 0-16,0 0 0,0 0 0,0 0 16,0 0-16,0 0 0,0 0 15,0 0-15,0 0 0,0 0 0,0 0 16,0 0-16,0 0 0,0 0 0,0 0 15,0 0-15,0 0 0,0 0 0,0 0 16,0 0-16,0 0 0,0 0 0,0 0 16,0 0-16,0 0 0,0 0 0,0 0 15,0 0-15,0 0 0,0 0 0,0 0 16,0 0-16,0 0 0,0 0 0,0-39 15,0 39-15,0 0 0,0 0 0,0 0 16,0 0-16,0 0 0,0 0 16,0 0-16,0 0 0,0 0 0,0 0 15,0 0-15,0 0 0,0 0 0,0 0 16,0 0-16,0 0 0,0 0 0,0 0 15,0 0-15,0 0 0,0 0 0,0 0 16,0 0-16,0 0 0,0 0 0,0 0 16,0 0-16,0 0 0,0 0 0,0 0 15,0 0-15,0 0 0,0 0 0,0 0 16,-39 0-16,39 0 0,0 0 0,0 0 15,0 0-15,0 0 0,0 0 0,0 0 16,0 0-16,-38 0 0,38 0 0,0 0 16,0 0-16,0-38 0,0 38 15,-39 0-15,39 0 0,0 0 0,0 0 16,0 0-16,0 0 0,-38 0 0,38 0 15,0 0-15,0 0 0,0 0 0,0 0 16,0 0-16,-39 0 0,39-39 0,0 39 16,0 0-16,0 0 0,-38 0 0,38 0 15,0 0-15,0 0 0,0 0 0,0 0 16,-38 0-16,38 0 0,0 0 0,0 0 15,0 0-15,0-38 0,0 38 16,-39 0-16,39 0 0,0 0 0,0 0 16,0 0-16,0 0 0,0 0 0,-38 0 15,38 0-15,0 0 0,0 0 0,0 0 16,0 0-16,0 0 0,-39-39 0,39 39 15,0 0-15,0 0 0,0 0 0,0 0 16,0 0-16,0 0 0,0 0 0,0-38 16,0 38-16,0 0 0,-38 0 0,38 0 15,0 0-15,0 0 0,0 0 0,0 0 16,0 0-16,0 0 0,0 0 0,0 0 15,0 0-15,0 0 0,0 0 0,0 0 16,0 0-16,0 0 0,0 0 0,0 0 16,0 0-16,0 0 0,0 0 15,0 0-15,0 0 0,0 0 0,0 0 16,0 0-16,0 0 0,38 0 0,-38 0 15,0 0-15,0 0 0,0 0 0,0 0 16,0 0-16,0 0 0,0 0 0,0 0 16,0 38-16,0-38 0,0 0 0,0 0 15,0 0-15,0 0 0,39 0 0,-39 0 16,0 0-16,0 0 0,0 0 0,0 0 15,38 0-15,-38 39 0,0-39 16,0 0-16,39 0 0,-39 0 0,0 0 16,0 0-16,38 38 0,-38-38 0,0 0 15,38 0-15,-38 39 0,0-39 0,0 0 16,39 38-16,-39-38 0,0 0 0,0 0 15,38 39-15,-38-39 0,0 0 0,0 0 16,0 0-16,0 0 0,39 38 0,-39-38 16,0 0-16,0 0 0,0 0 0,0 0 15,0 0-15,0 0 0,0 0 0,0 0 16,0 0-16,0 0 0,0 0 0,0 0 15,0 0-15,0 0 0,0 0 16,0 0-16,0 0 0,0 0 0,0 0 16,0 0-16,0 0 0,0 0 0,0 0 15,0 0-15,0 0 0,0 0 0,0 0 16,0 0-16,0 0 0,0 0 0,0 0 15,0 0-15,0 0 0,0 0 0,-39 0 16,39 39-16,0-39 0,0 0 0,0 0 16,0 0-16,0 0 0,0 0 0,-38 0 15,38 0-15,0 0 0,0 0 0,0 0 16,0 0-16,0 0 0,0 0 0,0 0 15,0 0-15,0 0 0,0 0 16,0 0-16,-39 0 0,39 0 0,0 0 0,0 0 16,0 0-16,0 0 0,0 0 15,0 0-15,-38 0 0,38 0 0,0 0 16,0 0-16,0 0 0,-38 0 0,38 0 15,0 38-15,0-38 0,0 0 0,-39 0 16,39 0-16,0 0 0,0 0 0,0 0 16,0 0-16,0 0 0,0 0 0,-38 0 15,38 0-15,0 0 0,0 0 0,0 0 16,0 0-16,0 0 0,0 0 0,0 0 15,0 0-15,0 39 0,0-39 0,0 0 16,0 0-16,0 0 0,0 0 0,0 0 16,0 0-16,0 0 0</inkml:trace>
          <inkml:trace contextRef="#ctx0" brushRef="#br0" timeOffset="1592.0909">39 204 0,'0'0'0,"-39"39"0,39-39 16,0 0-16,0 0 0,0 0 0,0 0 15,0 0-15,0 0 0,0 0 0,0-39 16,0 39-16,0 0 0,0 0 0,0 0 15,0 0-15,0 0 0,0 0 0,0 0 16,0 0-16,0 0 0,39 0 0,-39 0 16,0 0-16,0 0 0,0 0 15,0 0-15,0 0 0,0 0 0,0 0 16,0 0-16,0 0 0,0 0 0,0 0 15,0 0-15,0 0 0,0 0 0,0 0 16,0 0-16,0 0 0,0-38 0,0 38 16,0 0-16,0 0 0,0 0 0,0 0 15,0 0-15,0 0 0,0 0 0,0 0 16,0 0-16,0 0 0,0 0 0,0 0 15,0 0-15,0 0 0,0 0 0,0 0 16,0 0-16,0 0 0,0 0 0,0 0 16,38 0-16,-38 0 0,0 0 15,0 0-15,0 0 0,38 0 0,-38 0 16,0 0-16,0 0 0,39 0 0,-39 0 15,0 0-15,38 0 0,-38-39 0,39 39 16,-39 0-16,0 0 0,38 0 0,-38 0 16,39 0-16,-39-38 0,38 38 0,-38 0 15,39 0-15,-39-39 0,38 39 0,-38 0 16,0 0-16,39 0 0,-39-38 0,0 38 15,0 0-15,0 0 0,38 0 0,-38 0 16,0 0-16,0 0 0,0 0 0,0 0 16,0 0-16,0 0 0,0 0 15,0 0-15,0 0 0,-38 0 0,38 0 16,0 0-16,0 38 0,0-38 0,0 0 15,0 0-15,0 0 0,-39 39 0,39-39 16,0 0-16,0 0 0,-38 0 0,38 0 16,0 0-16,0 0 0,0 0 0,-39 0 15,39 38-15,0-38 0,0 0 0,0 0 16,-38 0-16,38 0 0,0 0 0,0 0 15,-39 0-15,39 0 0,0 0 0,0 0 16,0 0-16,-38 0 0,38 0 0,0 0 16,0 0-16,-39 0 0,39 39 15,0-39-15,0 0 0,0 0 0,-38 0 16,38 0-16,0 0 0,0 0 0,0 0 15,0 0-15,0 38 0,0-38 0,0 0 16,-39 0-16,39 0 0,0 0 0,0 0 16,0 0-16,0 0 0,0 0 0,0 0 15,39 0-15,-39 0 0,0 0 0,0 0 16,0 0-16,0 0 0,0 0 0,0 0 15,0 0-15,0 0 0,0 0 0,38 39 16,-38-39-16,0 0 0,0 0 0,39 0 16,-39 0-16,0 0 0,38 38 15,-38-38-15,0 0 0,0 0 0,39 39 16,-39-39-16,0 0 0,38 0 0,-38 38 15,0-38-15,39 0 0,-39 39 0,0-39 16,0 0-16,38 38 0,-38-38 0,0 39 16,0-39-16,0 0 0,39 38 0,-39-38 15,0 0-15,0 0 0,0 0 0,0 38 16,0-38-16,38 0 0,-38 0 0,0 0 15,0 0-15,0 0 0,0 0 0,0 0 16,0 0-16,0 0 0,0 0 16,0 0-16,0 0 0,0 0 15,0 0-15,0 0 0,0 0 0,0 0 16,0 0-16,0 0 0,0-38 0</inkml:trace>
        </inkml:traceGroup>
        <inkml:traceGroup>
          <inkml:annotationXML>
            <emma:emma xmlns:emma="http://www.w3.org/2003/04/emma" version="1.0">
              <emma:interpretation id="{C40E0D09-35BD-4EE0-84EF-B7763F9262C6}" emma:medium="tactile" emma:mode="ink">
                <msink:context xmlns:msink="http://schemas.microsoft.com/ink/2010/main" type="inkWord" rotatedBoundingBox="8658,5729 9387,5572 9592,6522 8864,6680"/>
              </emma:interpretation>
            </emma:emma>
          </inkml:annotationXML>
          <inkml:trace contextRef="#ctx0" brushRef="#br0" timeOffset="4330.2476">2309-296 0,'0'0'0,"-38"0"15,38 0-15,0 0 0,0 0 0,0 0 16,0 38-16,0-38 0,0 0 0,0 0 16,0 0-16,0 0 0,0 0 0,0 39 15,0-39-15,0 0 0,0 0 0,0 38 16,0-38-16,0 39 0,0-39 0,0 0 15,0 38-15,0-38 0,0 39 0,0-39 16,0 0-16,0 38 0,0-38 0,0 39 16,0-39-16,0 0 0,0 38 15,38-38-15,-38 0 0,0 0 0,0 39 16,39-39-16,-39 0 0,38 0 0,-38 0 15,39-39-15,-39 39 0,38 0 0,1-38 16,-39 38-16,38-39 0,1 39 0,-39-38 16,38-1-16,0 1 0,-38-1 0,39 39 15,-1-38-15,-38-1 0,0 1 0,39-1 16,-39 1-16,0-1 0,0 39 0,0-38 15,0-1-15,0 39 0,0-38 0,0 38 16,-39-39-16,39 39 0,0 0 0,0 0 16,-38 0-16,38-38 0,-39 38 15,39 0-15,-38 38 0,38-38 0,-38 0 16,38 0-16,0 0 0,-39 39 0,39-39 15,0 0-15</inkml:trace>
          <inkml:trace contextRef="#ctx0" brushRef="#br0" timeOffset="4646.2657">2809-989 0,'0'0'16,"0"0"-16,0 0 0,0 0 0,0 0 16,0 0-16,-38 0 0,38 0 0,0 0 15,0 39-15,0-39 0,-39 38 0,39-38 16,0 39-16,0-1 0,-38 1 0,38-1 15,0 0-15,0 1 0,-39-1 0,39 39 16,0-38-16,0-1 0,-38 1 0,38-1 16,0 1-16,0-1 0,-38 1 15,38-1-15,0-38 0,0 39 0,-39-1 16,39 1-16,0-39 0,0 38 0,0-38 15,0 39-15,0-39 0</inkml:trace>
        </inkml:traceGroup>
        <inkml:traceGroup>
          <inkml:annotationXML>
            <emma:emma xmlns:emma="http://www.w3.org/2003/04/emma" version="1.0">
              <emma:interpretation id="{C529A9DC-FF75-456D-8062-CD65D39B619B}" emma:medium="tactile" emma:mode="ink">
                <msink:context xmlns:msink="http://schemas.microsoft.com/ink/2010/main" type="inkWord" rotatedBoundingBox="9495,6063 10117,5928 10204,6330 9582,6465"/>
              </emma:interpretation>
            </emma:emma>
          </inkml:annotationXML>
          <inkml:trace contextRef="#ctx0" brushRef="#br0" timeOffset="6502.3719">3002-104 0,'0'0'0,"0"0"0,38-38 0,-38 38 15,0 0-15,0-39 0,0 39 0,0-38 16,0 38-16,39-39 0,-39 39 0,0-38 16,38 38-16,-38-39 0,0 39 15,39-38-15,-39 38 0,0-39 0,0 1 16,38 38-16,-38-39 0,0 39 0,0-38 15,0 38-15,0 0 0,0-39 0,0 39 16,0 0-16,0 0 0,0 0 0,0 0 16,0 0-16,0 0 0,0 0 0,0 0 15,0 0-15,0 0 0,0 0 0,-38 39 16,38-39-16,0 0 0,0 0 0,0 38 15,0-38-15,0 39 0,0-39 0,0 38 16,-39 1-16,39-39 0,0 38 0,0-38 16,0 39-16,0-1 0,0-38 15,0 39-15,-38-39 0,38 0 0,0 38 16,0-38-16,38 39 0</inkml:trace>
          <inkml:trace contextRef="#ctx0" brushRef="#br0" timeOffset="6865.3926">3387-412 0,'0'0'16,"0"0"-16,0 0 0,0 0 0,0 39 15,0-39-15,0 0 0,-39 38 0,39-38 16,0 0-16,0 39 0,0-39 0,0 0 16,0 38-16,39-38 0,-39 0 0,0 39 15,0-39-15,0 0 0,38 0 0,-38 0 16,0 0-16,0 0 0,0 0 0,39 0 15,-39 0-15,0 0 0,38 0 0,-38-39 16,0 39-16,39 0 0,-39-38 16,0 38-16,38 0 0,-38-39 0,0 39 15,0 0-15,0-38 0,0 38 0,0 0 16,0-39-16,0 39 0,0 0 0,0 0 15,0-38-15,0 38 0,-38 0 0,38 0 16,0 0-16,0 0 0,-39 0 0,39 0 16,0 0-16,-38 0 0,38 0 0</inkml:trace>
        </inkml:traceGroup>
      </inkml:traceGroup>
    </inkml:traceGroup>
  </inkml:traceGroup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7:37:52.213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EC44C0FE-32E0-4316-854A-9945C08713A5}" emma:medium="tactile" emma:mode="ink">
          <msink:context xmlns:msink="http://schemas.microsoft.com/ink/2010/main" type="writingRegion" rotatedBoundingBox="6338,13840 8307,13619 8457,14958 6488,15179"/>
        </emma:interpretation>
      </emma:emma>
    </inkml:annotationXML>
    <inkml:traceGroup>
      <inkml:annotationXML>
        <emma:emma xmlns:emma="http://www.w3.org/2003/04/emma" version="1.0">
          <emma:interpretation id="{D5A266D2-885B-4C88-AD28-23B953B0D092}" emma:medium="tactile" emma:mode="ink">
            <msink:context xmlns:msink="http://schemas.microsoft.com/ink/2010/main" type="paragraph" rotatedBoundingBox="6338,13840 8307,13619 8457,14958 6488,151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9BF4542-A7CE-46AB-97C0-EBAE6B8A7CE8}" emma:medium="tactile" emma:mode="ink">
              <msink:context xmlns:msink="http://schemas.microsoft.com/ink/2010/main" type="line" rotatedBoundingBox="6338,13840 8307,13619 8457,14958 6488,15179"/>
            </emma:interpretation>
          </emma:emma>
        </inkml:annotationXML>
        <inkml:traceGroup>
          <inkml:annotationXML>
            <emma:emma xmlns:emma="http://www.w3.org/2003/04/emma" version="1.0">
              <emma:interpretation id="{0F470DC7-2A03-4983-AA39-B910C92D817A}" emma:medium="tactile" emma:mode="ink">
                <msink:context xmlns:msink="http://schemas.microsoft.com/ink/2010/main" type="inkWord" rotatedBoundingBox="6353,13982 8275,13766 8409,14963 6488,15179"/>
              </emma:interpretation>
            </emma:emma>
          </inkml:annotationXML>
          <inkml:trace contextRef="#ctx0" brushRef="#br0">157 923 0,'0'0'0,"0"0"16,0 0-16,0 0 0,0 0 16,0 0-16,0-38 0,0 38 0,0 0 15,0 0-15,0 0 0,0 0 0,0 0 16,-38 0-16,38 0 0,0 38 0,0-38 15,0 0-15,0 0 0,0 0 0,0 0 16,0 0-16,0 0 0,0 0 0,38 0 16,-38 0-16,0 0 0,0 0 0,0 0 15,0 0-15,0 0 0,0 0 0,0 0 16,0 0-16,0 0 0,0 0 0,0 0 15,0 0-15,0 0 0,0 0 0,0 0 16,0 0-16,0 0 0,39 0 16,-39 0-16,0 0 0,0 0 0,0 0 15,0 0-15,38 0 0,-38 0 0,0 0 16,0 0-16,0 0 0,38 0 0,-38 0 15,0 0-15,39 0 0,-39 0 0,0 0 16,0 0-16,38 0 0,-38-38 0,0 38 16,0 0-16,39 0 0,-39 0 0,0 0 15,0 0-15,0 0 0,0 0 0,38 0 16,-38 0-16,0 0 0,0 0 0,0 0 15,39 0-15,-39 0 0,0-39 0,0 39 16,38 0-16,-38 0 0,0 0 16,0 0-16,0 0 0,39 0 0,-39 0 15,0 0-15,0 0 0,0 0 0,38 0 16,-38 0-16,0 0 0,0 0 0,0 0 15,39 0-15,-39 0 0,0 0 0,0 0 16,0 0-16,0 0 0,38 0 0,-38 0 16,0 0-16,0 0 0,0 0 0,39-38 15,-39 38-15,0 0 0,0 0 0,0 0 16,38 0-16,-38 0 0,0 0 0,0 0 15,39 0-15,-39 0 0,0 0 0,0 0 16,0 0-16,38 0 0,-38 0 16,0 0-16,0 0 0,0 0 0,39 0 15,-39 0-15,0 0 0,0 0 0,0 0 16,38 0-16,-38 0 0,0 0 0,0 0 15,0 0-15,39 0 0,-39 0 0,0 0 16,0 0-16,0 0 0,0 0 0,38 0 16,-38 0-16,0 0 0,0 0 0,0 0 15,0 0-15,39 0 0,-39 0 0,0 0 16,0 0-16,0 0 0,38 0 0,-38 38 15,0-38-15,0 0 0,0 0 0,0 0 16,39 0-16,-39 0 0,0 0 16,0 0-16,0 0 0,0 0 0,38 0 15,-38 0-15,0 0 0,0 0 0,0 0 16,0 0-16,0 0 0,39 0 0,-39 0 15,0 0-15,0 0 0,0 0 0,0 0 16,0 0-16,38 0 0,-38 0 0,0 0 16,0 0-16,0 0 0,0 0 0,39 0 15,-39 0-15,0 0 0,0 0 0,0 0 16,0 0-16,0 0 0,38 0 0,-38 0 15,0 0-15,0 0 0,0 0 0,0 0 16,39 0-16,-39 0 0,0 0 16,0 0-16,0 0 0,38 0 0,-38 0 15,0 0-15,0 0 0,39 0 0,-39 0 16,0 0-16,38 0 0,-38 0 0,0 0 15,0 0-15,39 0 0,-39 0 0,0 0 16,0 0-16,38 0 0,-38 0 0,0 0 16,0 0-16,0 0 0,0 0 0,38 0 15,-38 0-15,0 0 0,0 0 0,0 0 16,0 0-16,0 0 0,39 0 0,-39 0 15,0 0-15,0 0 0,0 39 0,0-39 16,0 0-16,0 0 0,0 0 16,0 0-16,0 0 0,38 0 0,-38 0 15,0 0-15,0 0 0,0 0 0,0 0 16,0 0-16,39 0 0,-39 0 0,0 0 15,0 0-15,0 0 0,0 0 0,38 0 16,-38 0-16,0 0 0,0 0 0,0 0 16,0 0-16,0 0 0,0 0 0,39 0 15,-39 0-15,0 0 0,0 0 0,0 0 16,0 0-16,0 0 0,0 0 0,0 0 15,0 0-15,0 0 0,0 0 0,0 0 16,0 0-16,0 0 0,0 0 16,0 0-16,0 0 0,0 0 0,0 0 15,-39 0-15,39 0 0,0 0 0,0 0 16,0 0-16,0-39 0,0 39 0,0 0 15,-38 0-15,38 0 0,0 0 0,0 0 16,0 0-16,0-38 0,0 38 0,0 0 16,0 0-16,0 0 0,0 0 0,0 0 15,-39 0-15,39-39 0,0 39 0,0 0 16,0 0-16,0 0 0,0 0 0,0 0 15,0 0-15,0-38 0,0 38 0,-38 0 16,38 0-16,0 0 0,0 0 16,0 0-16,-39 0 0,39 0 0,0 0 15,0 0-15,0 0 0,-38-38 0,38 38 16,0 0-16,0 0 0,-38 0 15,38 0-15,0 0 0,0-39 0,0 39 16,0 0-16,-39 0 0,39 0 0,0 0 16,0 0-16,0 0 0,0 0 0,0 0 15,0 0-15,0 0 0,0 0 0,0 0 16,0 0-16,0 0 0,0 0 0,0 0 15,0 0-15,0 0 0,0 0 16,0 0-16,0 0 0,0 0 0,0 0 16,0 0-16,0 0 0,0 0 0,0 0 15,0 0-15,0 0 0,39 0 0,-39 0 16,0 0-16,0 0 0,0 0 0,0 0 15,0 0-15,38 0 0,-38 0 0,0 0 16,0 0-16,0 0 0,38 0 0,-38 0 16,0 0-16,0 0 0,0 0 0,39 0 15,-39 0-15,0 0 0,0 39 0,0-39 16,38 0-16,-38 0 0,0 0 0,0 0 15,0 0-15,0 0 0,39 0 16,-39 0-16,0 0 0,0 38 0,0-38 16,0 0-16,0 0 0,0 0 0,38 0 15,-38 0-15,0 0 0,0 0 0,0 0 16,0 0-16,0 0 0,0 0 0,39 38 15,-39-38-15,0 0 0,0 0 0,0 0 16,0 0-16,0 0 0,0 0 0,38 0 16,-38 0-16,0 0 0,0 39 0,0-39 15,0 0-15,39 0 0,-39 0 0,0 0 16,0 0-16,38 0 0,-38 0 0,0 0 15,0 0-15,0 0 0,39 0 16,-39 0-16,0 0 0,0 0 0,0 0 16,38 0-16,-38 0 0,0 0 0,0 0 15,0 0-15,0 0 0,39 0 0,-39 0 16,0 0-16,0 0 0,0 0 0,0 0 15,0 0-15,0 0 0,0 0 0,0 0 16,0 0-16,0 0 0,0 0 0,0 0 16,0 0-16,0 0 0,0 0 0,0 0 15,0 38-15,-39-38 0,39 0 0,0 0 16,0 0-16,0 0 0,-38 0 0,38 0 15,0 0-15,0 39 0,-39-39 16,39 0-16,0 0 0,-38 0 0,38 0 16,0 0-16,0 38 0,-39-38 0,39 0 15,0 0-15,-38 0 0,38 0 0,0 0 16,-39 0-16,39 39 0,0-39 0,0 0 15,-38 0-15,38 0 0,0 38 16,-39-38-16,39 0 0,0 0 0,0 0 16,-38 0-16,38 0 0,0 0 0,0 0 15,0 39-15,0-39 0,0 0 0,0 0 16,0 0-16,0 0 0,0 0 0,0 0 15,-39 0-15,39 0 0,0 0 16,0 0-16,0-39 0,0 39 0</inkml:trace>
          <inkml:trace contextRef="#ctx0" brushRef="#br0" timeOffset="-4868.2783">42 0 0,'0'0'0,"0"0"0,0 0 16,0 0-16,0 0 0,0 0 0,0 0 15,0 0-15,0 0 0,0 0 0,0 0 16,0 0-16,0 0 0,0 0 0,0 0 16,0 0-16,0 0 0,0 0 0,0 0 15,0 0-15,0 0 0,0 0 0,0 0 16,0 0-16,0 0 0,0 0 0,0 0 15,0 0-15,0 0 0,0 0 0,0 0 16,0 0-16,0 0 0,0 0 16,0 0-16,0 0 0,0 0 0,0 0 15,0 0-15,0 0 0,0 0 0,0 0 16,0 0-16,0 0 0,0 0 0,0 0 15,0 0-15,0 0 0,0 0 0,0 0 16,0 0-16,0 0 0,0 0 0,0 0 16,0 0-16,0 0 0,0 0 0,0 0 15,0 0-15,0 0 0,0 0 0,0 0 16,0 0-16,0 0 0,0 0 0,0 0 15,0 0-15,0 0 0,0 0 0,0 0 16,0 0-16,0 0 0,0 38 16,0-38-16,0 0 0,0 0 0,0 0 15,0 0-15,0 0 0,0 0 0,0 0 16,0 0-16,0 0 0,0 0 0,0 0 15,0 0-15,0 0 0,0 0 0,0 0 16,0 0-16,0 0 0,0 0 0,0 39 16,0-39-16,0 0 0,0 0 0,0 0 15,0 0-15,0 0 0,0 0 0,0 0 16,0 0-16,0 0 0,0 0 0,0 0 15,0 0-15,0 0 0,0 0 0,0 0 16,0 0-16,0 0 0,0 0 16,0 0-16,0 0 0,0 0 0,0 0 15,0 38-15,0-38 0,0 0 0,0 0 16,0 0-16,0 0 0,0 0 0,0 0 15,0 0-15,0 39 0,0-39 0,0 0 16,0 0-16,0 0 0,0 0 0,0 0 16,-39 0-16,39 0 0,0 0 0,0 0 15,0 0-15,0 0 0,0 0 0,0 0 16,0 0-16,0 0 0,0 0 0,0 0 15,0 0-15,0 0 0,0 0 0,0 0 16,0 0-16,0 0 0,0 0 16,0 0-16,0 0 0,0 0 0,0 0 15,0 0-15,0 0 0,0 0 0,0 0 16,0 0-16,0 0 0,0 38 0,0-38 15,0 0-15,0 0 0,0 0 0,0 0 16,0 0-16,0 0 0,0 0 0,0 0 16,0 39-16,0-39 0,0 0 0,0 0 15,0 0-15,0 0 0,0 0 0,0 0 16,0 0-16,0 0 0,0 0 0,0 0 15,0 0-15,0 0 0,0 0 0,0 0 16,0 0-16,0 0 0,0 0 16,0 0-16,0 0 0,0 0 0,0 0 15,0 0-15,0 0 0,0 0 0,0 0 16,0 0-16,0 0 0,0 38 0,0-38 15,0 0-15,0 0 0,0 0 0,0 0 16,0 0-16,0 0 0,0 0 0,0 0 16,0 0-16,0 0 0,0 0 0,0 0 15,0 0-15,0 0 0,0 0 0,0 0 16,0 39-16,0-39 0,0 0 0,0 0 15,0 0-15,0 0 0,0 0 0,0 0 16,0 0-16,0 0 0,0 0 16,0 0-16,0 0 0,0 0 0,0 0 15,0 0-15,0 0 0,0 0 0,0 38 16,0-38-16,0 0 0,0 0 0,0 0 15,0 0-15,0 0 0,0 0 0,0 0 16,0 39-16,0-39 0,0 0 0,0 0 16,0 0-16,0 0 0,0 0 0,0 0 15,0 0-15,0 0 0,0 38 0,0-38 16,0 0-16,0 0 0,0 0 0,0 0 15,0 0-15,0 0 0,0 0 0,0 0 16,0 0-16,0 0 0,0 0 16,0 39-16,0-39 0,0 0 0,0 0 15,0 0-15,0 0 0,0 0 0,0 0 16,0 0-16,0 0 0,0 0 0,0 0 15,0 0-15,0 0 0,0 0 0,0 0 16,0 0-16,0 0 0,0 0 0,0 38 16,0-38-16,0 0 0,0 0 0,0 0 15,0 0-15,0 0 0,0 0 0,0 0 16,0 39-16,0-39 0,0 0 0,0 0 15,0 0-15,0 0 0,0 0 0,0 0 16,0 0-16,0 0 0,0 38 16,0-38-16,0 0 0,0 0 0,0 0 15,0 0-15,0 0 0,0 0 0,0 0 16,0 0-16,0 0 0,0 0 0,0 0 15,0 0-15,0 0 0,0 0 0,0 0 16,0 0-16,0 0 0,0 0 0,0 0 16,0 39-16,0-39 0,0 0 0,0 0 15,0 0-15,0 0 0,0 0 0,0 38 16,0-38-16,0 0 0,39 0 0,-39 0 15,0 0-15,0 0 0,0 0 0,0 0 16,0 39-16,0-39 0,0 0 16,0 0-16,0 0 0,0 0 0,0 0 15,0 0-15,0 0 0,0 0 0,0 0 16,0 38-16,0-38 0,0 0 0,0 0 15,0 0-15,0 0 0,0 0 0,0 0 16,0 38-16,0-38 0,0 0 0,0 0 16,0 0-16,38 0 0,-38 0 0,0 0 15,0 39-15,0-39 0,0 0 0,0 0 16,0 0-16,0 0 0,0 38 0,0-38 15,0 0-15,0 0 0,0 0 0,0 0 16,0 0-16,0 0 0,0 39 16,0-39-16,0 0 0,0 0 0,0 0 15,0 0-15,0 0 0,0 38 0,0-38 16,0 0-16,0 0 0,0 0 0,0 0 15,39 39-15,-39-39 0,0 0 0,0 0 16,0 0-16,0 0 0,0 0 0,0 0 16,0 0-16,0 0 0,0 0 0,0 0 15,0 0-15,0 0 0,0 0 0,0 0 16,0 0-16,-39 0 0</inkml:trace>
          <inkml:trace contextRef="#ctx0" brushRef="#br0" timeOffset="1568.0897">157 885 0,'0'0'0,"0"0"0,0 0 16,0 0-16,0 0 0,0 0 0,0 0 15,0 0-15,0 0 0,0 0 0,0 0 16,0 0-16,0 0 0,0 0 0,0 0 15,0 0-15,0 0 0,0 0 0,0 0 16,39 0-16,-39 0 0,0 0 0,0 0 16,0 0-16,0 0 0,0-39 0,0 39 15,38 0-15,-38 0 0,0 0 16,0-38-16,0 38 0,38 0 0,-38 0 15,0-39-15,0 39 0,39 0 0,-39 0 16,38-38-16,-38 38 0,39 0 0,-39 0 16,38 0-16,-38-38 0,39 38 0,-39 0 15,38 0-15,-38-39 0,39 39 0,-39 0 16,0 0-16,38 0 0,-38 0 0,0-38 15,0 38-15,39 0 0,-39 0 0,0 0 16,0 0-16,0 0 0,0 0 0,0 0 16,0 0-16,0 0 0,0 0 0,0 0 15,0 0-15,0 0 0,0 0 16,0 0-16,0 0 0,0 0 0,0 0 15,0 0-15,0 0 0,0 0 0,0 38 16,0-38-16,0 0 0,-39 0 0,39 0 16,0 0-16,0 0 0,-38 0 0,38 39 15,0-39-15,0 0 0,-39 0 0,39 38 16,0-38-16,0 0 0,-38 0 0,38 38 15,0-38-15,-39 0 0,39 0 16,0 39-16,0-39 0,-38 0 0,38 0 16,0 0-16,0 0 0,-39 0 0,39 38 15,0-38-15,0 0 0,0 0 0,0 0 16,-38 0-16,38 0 0,0 0 0,0 0 15,0 0-15,0 0 0,0 0 0,0 0 16,0 0-16,0 0 0,0 0 0,0 0 16,0 0-16,0 0 0,0 0 0,0 0 15,0 0-15,0 0 0,0 0 0,0 0 16,0 0-16,0 0 0,0 0 0,0 0 15,0 39-15,0-39 0,0 0 0,38 0 16,-38 0-16,0 0 0,0 0 0,0 0 16,39 0-16,-39 0 0,0 0 0,38 0 15,-38 0-15,0 0 0,39 38 16,-39-38-16,0 0 0,38 0 0,-38 0 15,39 39-15,-39-39 0,38 0 0,-38 0 16,0 0-16,39 38 0,-39-38 0,38 0 16,-38 0-16,0 39 0,0-39 0,0 0 15,39 0-15,-39 0 0,0 0 0,0 0 16,0 0-16,0 0 0,0 0 0,0 0 15,0 0-15,0 0 0,0 0 0,0 0 16,-39-39-16,39 39 0,0 0 0,0 0 16</inkml:trace>
        </inkml:traceGroup>
        <inkml:traceGroup>
          <inkml:annotationXML>
            <emma:emma xmlns:emma="http://www.w3.org/2003/04/emma" version="1.0">
              <emma:interpretation id="{304E12E0-8B81-4B24-AFFA-142EE410E646}" emma:medium="tactile" emma:mode="ink">
                <msink:context xmlns:msink="http://schemas.microsoft.com/ink/2010/main" type="inkWord" rotatedBoundingBox="6849,14393 6899,14387 6926,14624 6875,14629"/>
              </emma:interpretation>
            </emma:emma>
          </inkml:annotationXML>
          <inkml:trace contextRef="#ctx0" brushRef="#br0" timeOffset="4622.2644">426 423 0,'0'0'0,"39"0"0,-39 0 16,0 0-16,0 116 0,0-78 0,0 1 0,0-39 15,0 0-15,0 38 0,0-38 0,0 0 16,0 0-16,38 0 0,-38 0 0,0 0 16,0 0-16,0 0 0,0 0 0,0 0 15,0 0-15,0 0 0,-38 0 0,38 0 16,0 0-16,0 0 0,0-38 15</inkml:trace>
        </inkml:traceGroup>
        <inkml:traceGroup>
          <inkml:annotationXML>
            <emma:emma xmlns:emma="http://www.w3.org/2003/04/emma" version="1.0">
              <emma:interpretation id="{55893600-1702-46D8-828A-73559060DB87}" emma:medium="tactile" emma:mode="ink">
                <msink:context xmlns:msink="http://schemas.microsoft.com/ink/2010/main" type="inkWord" rotatedBoundingBox="8095,13642 8307,13619 8457,14953 8245,14977"/>
              </emma:interpretation>
            </emma:emma>
          </inkml:annotationXML>
          <inkml:trace contextRef="#ctx0" brushRef="#br0" timeOffset="-3964.2267">1696-116 0,'0'0'0,"0"0"0,0 0 15,0 0-15,0 0 0,0 0 0,0 0 16,0 0-16,0 0 0,0-38 0,0 38 15,0 0-15,0 0 0,0 0 0,39 0 16,-39 0-16,0-39 0,0 39 16,0 0-16,0 0 0,0 0 0,0-38 15,0 38-15,0 0 0,0 0 0,0 0 16,0 0-16,38-39 0,-38 39 0,0 0 15,0 0-15,0 0 0,0 0 0,0 0 16,0 0-16,0 0 0,0 0 0,0 0 16,0 0-16,0 0 0</inkml:trace>
          <inkml:trace contextRef="#ctx0" brushRef="#br0" timeOffset="-2652.1517">1850-308 0,'0'0'0,"0"0"0,0 0 16,0 0-16,0 0 0,0-39 0,0 39 15,0 0-15,0 0 0,0 0 0,0 0 16,0 0-16,0 0 0,0 0 0,0 0 15,0 0-15,0 0 0,0 0 0,0 39 16,0-39-16,0 0 0,0 0 16,0 0-16,0 0 0,0 0 0,39 0 15,-39 38-15,0-38 0,0 0 0,0 0 16,0 0-16,0 0 0,0 0 0,0 39 15,0-39-15,0 0 0,0 0 0,0 0 16,0 0-16,0 0 0,0 0 0,0 38 16,0-38-16,0 0 0,0 0 0,0 0 15,0 0-15,0 0 0,0 0 0,0 0 16,0 0-16,0 0 0,0 0 0,0 0 15,0 0-15,0 39 0,0-39 0,0 0 16,0 0-16,0 0 0,0 0 16,0 0-16,0 0 0,0 38 0,0-38 15,0 0-15,0 0 0,0 0 0,0 0 16,0 0-16,0 39 0,0-39 0,0 0 15,0 0-15,0 0 0,0 0 0,0 38 16,0-38-16,0 0 0,0 0 0,0 0 16,0 39-16,0-39 0,0 0 0,0 0 15,0 0-15,0 38 0,0-38 0,0 0 16,0 0-16,0 0 0,0 0 0,0 39 15,0-39-15,0 0 0,0 0 0,0 0 16,0 0-16,0 38 0,0-38 16,0 0-16,0 0 0,0 0 0,0 0 15,0 0-15,0 39 0,0-39 0,0 0 16,0 0-16,0 0 0,0 0 0,0 0 15,0 0-15,0 0 0,0 38 0,0-38 16,0 0-16,0 0 0,0 0 0,0 0 16,0 0-16,0 39 0,0-39 0,0 0 15,0 0-15,0 0 0,0 0 0,0 0 16,0 0-16,0 0 0,0 0 0,0 38 15,0-38-15,0 0 0,0 0 0,0 0 16,0 0-16,0 0 0,0 39 16,0-39-16,0 0 0,0 0 0,0 0 15,0 0-15,0 0 0,0 0 0,0 0 16,0 0-16,0 0 0,0 38 0,0-38 15,0 0-15,0 0 0,0 0 0,0 0 16,0 0-16,0 0 0,0 0 0,0 39 16,0-39-16,0 0 0,0 0 0,0 0 15,0 0-15,0 0 0,0 0 0,0 0 16,0 0-16,0 38 0,0-38 0,0 0 15,0 0-15,0 0 0,0 0 0,0 0 16,0 0-16,0 0 0,0 39 16,0-39-16,0 0 0,0 0 0,0 0 15,0 0-15,0 0 0,0 0 0,0 0 16,0 0-16,0 38 0,0-38 0,0 0 15,0 0-15,0 0 0,0 39 0,0-39 16,0 0-16,0 0 0,0 38 0,0-38 16,0 0-16,0 0 0,0 0 0,0 39 15,0-39-15,0 0 0,0 0 0,0 0 16,0 0-16,0 0 0,0 38 0,0-38 15,0 0-15,0 0 0,0 0 0,0 0 16,0 0-16,0 0 0,0 0 16,0 39-16,0-39 0,0 0 0,0 0 15,0 0-15,0 0 0,0 38 0,0-38 16,0 0-16,0 0 0,0 0 0,0 0 15,0 38-15,0-38 0,0 0 0,0 0 16,0 0-16,0 0 0,0 0 0,0 0 16,0 39-16,0-39 0,0 0 0,0 0 15,0 0-15,0 0 0,0 0 0,0 0 16,0 0-16,0 0 0,0 0 0,0 38 15,0-38-15,0 0 0,0 0 0,0 0 16,0 0-16,0 39 0,0-39 16,0 0-16,0 0 0,0 0 0,0 38 15,0-38-15,0 0 0,0 0 0,0 0 16,0 39-16,0-39 0,0 0 0,0 0 15,0 0-15,0 0 0,0 0 0,0 0 16,0 0-16,0 38 0,0-38 0,0 0 16,0 0-16,0 0 0,0 0 0,0 0 15,0 0-15,0 0 0,0 0 0,0 0 16,0 0-16,0 0 0,0 0 0,0 0 15,0 0-15,0 0 0,0 0 0,0-38 16,0 38-16,0 0 0</inkml:trace>
        </inkml:traceGroup>
      </inkml:traceGroup>
    </inkml:traceGroup>
  </inkml:traceGroup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7:37:56.713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F839A708-DCC8-4B4A-BEE5-C7DBE8DFD5C9}" emma:medium="tactile" emma:mode="ink">
          <msink:context xmlns:msink="http://schemas.microsoft.com/ink/2010/main" type="inkDrawing" rotatedBoundingBox="3544,14221 6851,14375 6843,14550 3536,14396" shapeName="Other"/>
        </emma:interpretation>
      </emma:emma>
    </inkml:annotationXML>
    <inkml:trace contextRef="#ctx0" brushRef="#br0">29 116 0,'0'0'0,"0"0"0,0 0 0,0 0 16,0 0-16,0-38 0,0 38 0,0 0 16,0 0-16,0 0 0,-38 0 0,38 0 15,0-39-15,0 39 0,0 0 16,0 0-16,0 0 0,0 0 0,0 0 15,0 0-15,0 0 0,0 0 0,0 0 16,0 0-16,0 0 0,0 0 0,0 0 16,0 0-16,0 0 0,0 0 0,0 0 15,0 0-15,0 0 0,0 0 0,0 0 16,0 0-16,0 0 0,0 0 0,0 0 15,38 0-15,-38 0 0,0 0 0,0 0 16,0 0-16,0-38 0,0 38 0,39 0 16,-39 0-16,0 0 0,0 0 0,0 0 15,38 0-15,-38 0 0,0 0 16,0 0-16,0 0 0,0 0 0,0 0 15,39 0-15,-39 0 0,0 0 0,0 0 16,38 0-16,-38 0 0,0 0 0,0 0 16,39 0-16,-39 0 0,0 0 0,38 0 15,-38 0-15,0 0 0,39 0 0,-39 0 16,0 38-16,0-38 0,38 0 0,-38 0 15,0 0-15,39 0 0,-39 0 0,0 0 16,0 0-16,0 0 0,38 0 0,-38 0 16,0 0-16,0 0 0,0 0 0,39 0 15,-39 0-15,0 0 0,0 0 16,0 39-16,38-39 0,-38 0 0,0 0 15,0 0-15,39 0 0,-39 0 0,0 0 16,0 0-16,38 0 0,-38 0 0,0 0 16,38 0-16,-38 0 0,0 0 0,0 0 15,39 0-15,-39 0 0,0 0 0,0 0 16,38 0-16,-38 0 0,0 38 0,0-38 15,0 0-15,39 0 0,-39 0 0,0 0 16,0 0-16,38 0 0,-38 0 0,0 0 16,0 0-16,0 0 0,39 0 0,-39 0 15,0 0-15,0 0 0,0 0 16,0 0-16,38 0 0,-38 0 0,0 0 15,0 0-15,0 0 0,0 0 0,0 0 16,39 0-16,-39 0 0,0 0 0,0 0 16,0 0-16,0 0 0,0 0 0,38 0 15,-38 0-15,0 0 0,0 0 0,0 0 16,39 0-16,-39 0 0,0-38 0,0 38 15,38 0-15,-38 0 0,0 0 0,39 0 16,-39 0-16,0 0 0,0 0 0,38 0 16,-38 0-16,0 0 0,39 0 0,-39 0 15,0 0-15,0 0 0,0 0 16,38 0-16,-38 0 0,0 0 0,0 0 16,39 0-16,-39-39 0,0 39 0,0 0 15,38 0-15,-38 0 0,0 0 0,39 0 16,-39 0-16,0 0 0,0 0 0,38 0 15,-38 0-15,0 0 0,0 0 0,39 0 16,-39 0-16,0 0 0,0 0 0,38 0 16,-38 0-16,0 0 0,0 0 0,39 0 15,-39 0-15,0 0 0,0 0 0,0 0 16,0 0-16,38 0 0,-38 0 15,0 0-15,0 0 0,0 0 0,39 0 16,-39 0-16,0 0 0,0 0 0,0 0 16,0 0-16,38 0 0,-38 0 0,0 0 15,0 0-15,0 39 0,0-39 0,39 0 16,-39 0-16,0 0 0,0 0 0,0 0 15,0 0-15,38 0 0,-38 0 0,0 0 16,0 0-16,0 0 0,39 0 0,-39 0 16,0 0-16,0 0 0,0 0 0,38 0 15,-38 0-15,0 0 0,0 0 0,39 0 16,-39 0-16,0 0 0,0 0 15,38 0-15,-38 0 0,0 0 0,0 0 16,39 0-16,-39 0 0,0 0 0,0 0 16,0 0-16,38 0 0,-38 0 0,0 0 15,0 0-15,38 0 0,-38 0 0,0 0 16,0 0-16,39-39 0,-39 39 0,0 0 15,0 0-15,38 0 0,-38 0 0,0 0 16,0 0-16,0 0 0,39 0 0,-39 0 16,0 0-16,0 0 0,0 0 0,38 0 15,-38 0-15,0 0 0,0 0 0,0 39 16,39-39-16,-39 0 0,0 0 15,0 0-15,0 0 0,38 0 0,-38 0 16,0 0-16,0 0 0,0 0 0,0 0 16,0 0-16,0 0 0,39 38 0,-39-38 15,0 0-15,0 0 0,0 0 0,0 0 16,38 0-16,-38 0 0,0 0 0,0 0 15,39 0-15,-39 0 0,0 0 0,0 0 16,38 0-16,-38 0 0,0 0 0,0 0 16,39 0-16,-39 0 0,0 0 0,0 0 15,38 0-15,-38 0 0,0 0 0,0 0 16,0 0-16,39 0 0,-39 0 15,0 0-15,0 0 0,0 0 0,0 0 16,0 0-16,0 0 0,0 0 0,0 0 16,38 0-16,-38 0 0,0 0 0,0 0 15,0 0-15,0 0 0,0 0 0,0 0 16,0 0-16,0 0 0,39 0 0,-39 0 15,0 0-15,0 0 0,0 0 0,0 0 16,0 0-16,0 0 0,0 0 0,0 0 16,0 0-16,38 0 0,-38 39 0,0-39 15,0 0-15,0 0 0,0 0 0,0 0 16,0 0-16,39 0 0,-39 0 15,0 0-15,0 0 0,0 0 0,0 0 16,38 0-16,-38 0 0,0 0 0,0 0 16,0 0-16,0 0 0,0 0 0,39 0 15,-39 0-15,0 0 0,0 0 0,0 0 16,0 0-16,0 0 0,0 0 0,38 0 15,-38 0-15,0 0 0,0 0 0,0 0 16,0 0-16,39 0 0,-39 0 0,0 0 16,0 0-16,0 0 0,38 0 0,-38 0 15,0 0-15,0 0 0,39 0 0,-39 0 16,0 0-16,38 0 0,-38 0 15,0 0-15,0 0 0,39 0 0,-39 0 16,0 0-16,0 0 0,0 0 0,38 0 16,-38 0-16,0 0 0,0 0 0,0 0 15,0 0-15,0 0 0,0 0 0,39 0 16,-39 0-16,0 0 0,0 0 0,0 0 15,0 0-15,0 0 0,0 0 0,0 0 16,0 0-16,0 0 0,0 0 0,0 0 16,0 0-16,0 0 0,0 0 0,0 0 15,0 0-15,0 0 0,0 0 0,0 0 16,0 0-16,0 0 0,0 0 15,0 0-15,0 0 0,0 0 0,0 0 16,0 0-16,0 0 0,0 0 0,0 0 16,0 0-16,0 0 0,0 0 0,0 0 15,0 0-15,0 0 0,0 0 0,0 0 16,0 0-16,0 0 0,0 0 0,0 0 15,38 0-15,-38 0 0,0 0 0,0 0 16,0 0-16,0 0 0,0 0 0,0 0 16,0 0-16,39 0 0,-39 0 0,0 38 15,0-38-15,0 0 0,0 0 0,38 0 16,-38 0-16,0 0 0,0 0 15,39 0-15,-39 0 0,0 0 0,0 0 16,0 0-16,38 0 0,-38 0 0,0 39 16,0-39-16,0 0 0,38 0 0,-38 0 15,0 0-15,0 0 0,39 0 0,-39 0 16,0 0-16,38 0 0,-38 0 0,0 38 15,0-38-15,39 0 0,-39 0 0,0 0 16,0 0-16,38-115 0,-38 76 16</inkml:trace>
  </inkml:traceGroup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7:38:27.395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2D68AC9F-298D-4AD6-8E71-073D2EF07905}" emma:medium="tactile" emma:mode="ink">
          <msink:context xmlns:msink="http://schemas.microsoft.com/ink/2010/main" type="writingRegion" rotatedBoundingBox="2730,11167 4488,11080 4528,11883 2770,11970"/>
        </emma:interpretation>
      </emma:emma>
    </inkml:annotationXML>
    <inkml:traceGroup>
      <inkml:annotationXML>
        <emma:emma xmlns:emma="http://www.w3.org/2003/04/emma" version="1.0">
          <emma:interpretation id="{F7646496-5FB3-4FE6-A7BD-9BBC96F7E770}" emma:medium="tactile" emma:mode="ink">
            <msink:context xmlns:msink="http://schemas.microsoft.com/ink/2010/main" type="paragraph" rotatedBoundingBox="2730,11167 4488,11080 4528,11883 2770,1197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BEF2483-5235-487E-85F0-BA2CD7C00900}" emma:medium="tactile" emma:mode="ink">
              <msink:context xmlns:msink="http://schemas.microsoft.com/ink/2010/main" type="line" rotatedBoundingBox="2730,11167 4488,11080 4528,11883 2770,11970"/>
            </emma:interpretation>
          </emma:emma>
        </inkml:annotationXML>
        <inkml:traceGroup>
          <inkml:annotationXML>
            <emma:emma xmlns:emma="http://www.w3.org/2003/04/emma" version="1.0">
              <emma:interpretation id="{E4940E8B-E629-4A16-8963-FA71BEE88F0E}" emma:medium="tactile" emma:mode="ink">
                <msink:context xmlns:msink="http://schemas.microsoft.com/ink/2010/main" type="inkWord" rotatedBoundingBox="2730,11167 2959,11156 2999,11959 2770,11970"/>
              </emma:interpretation>
            </emma:emma>
          </inkml:annotationXML>
          <inkml:trace contextRef="#ctx0" brushRef="#br0">197 41 0,'0'0'0,"0"0"15,0 0-15,-38 0 0,38 0 0,0 0 16,0 0-16,0-39 0,0 39 0,0 0 15,0 0-15,0 0 0,-39 0 16,39 0-16,0 0 0,0 0 0,0 0 16,0 0-16,0 0 0,0 0 0,0 0 15,0 0-15,0 0 0,0 0 0,0 0 16,0 0-16,0 0 0,0 0 0,0 0 15,0 0-15,0 0 0,0 39 0,0-39 16,0 0-16,0 38 0,0-38 0,0 39 16,0-39-16,-38 38 0,38-38 0,0 39 15,0-1-15,0 1 0,0-39 0,0 38 16,0 1-16,0-1 0,0 1 0,-38-1 15,38-38-15,0 39 0,0-1 16,0 1-16,0-1 0,0 1 0,0-39 16,0 38-16,0 1 0,0-39 0,0 38 15,0-38-15,0 0 0,0 39 0,0-39 16,0 0-16,0 0 0,0 0 0,0 0 15,0 0-15,0 0 0,0 0 0,0 0 16,0 0-16,0 0 0,0 0 0,0 0 16,0 0-16,0 0 0,0 0 0,0 0 15,0 0-15,0 0 0,0 0 0,0 0 16,0 0-16,0 0 0,0 0 0,-39 0 15,39 0-15,0 0 0,0-39 16</inkml:trace>
        </inkml:traceGroup>
        <inkml:traceGroup>
          <inkml:annotationXML>
            <emma:emma xmlns:emma="http://www.w3.org/2003/04/emma" version="1.0">
              <emma:interpretation id="{63E76946-95AF-4138-A31B-1197D76A1B3D}" emma:medium="tactile" emma:mode="ink">
                <msink:context xmlns:msink="http://schemas.microsoft.com/ink/2010/main" type="inkWord" rotatedBoundingBox="2875,11199 4490,11119 4527,11867 2912,11947"/>
              </emma:interpretation>
            </emma:emma>
          </inkml:annotationXML>
          <inkml:trace contextRef="#ctx0" brushRef="#br0" timeOffset="756.0432">120 41 0,'0'0'0,"0"0"16,0 0-16,0 0 0,0 0 0,0 0 15,0 0-15,0 38 0,0-38 16,0 0-16,0 0 0,0 0 0,0 0 16,0 0-16,0 39 0,0-39 0,0 0 15,0 0-15,0 38 0,0-38 0,0 39 16,0-39-16,0 38 0,0-38 0,39 39 15,-39-39-15,0 38 0,0-38 0,0 39 16,0-39-16,0 38 0,38-38 0,-38 39 16,0-39-16,0 38 0,0-38 0,39 0 15,-39 0-15,0 39 0,0-39 0,0 0 16,38 0-16,-38 0 0,0 0 0,0 0 15,0 0-15,0 0 0,39-39 0,-39 39 16,0 0-16,0-38 0,38 38 0,-38 0 16,0-39-16,39 39 0,-39-38 15,0 38-15,38-39 0,-38 39 0,0-38 16,39-1-16,-39 39 0,0-38 0,0 38 15,38-39-15,-38 39 0,0-38 0,0 38 16,0-39-16,39 39 0,-39 0 0,0 0 16,0 0-16,0 0 0,0 0 0,0 0 15,0 0-15,0 0 0,0 0 0,0 39 16,0-39-16,0 0 0,0 38 0,0-38 15,-39 39-15,39-1 0,0-38 16,0 39-16,0-39 0,0 38 0,0 1 16,0-1-16,0-38 0,0 39 0,0-1 15,0 1-15,0-39 0,0 38 0,0 1 16,0-39-16,0 38 0,0 1 0,0-39 15,0 38-15,0-38 0,0 0 0,0 39 16,0-39-16,0 0 0,0 0 0,0 38 16,0-38-16,0 0 0,0 0 0,0 0 15,0 0-15,0 0 0,0 0 0,0 0 16,0-38-16</inkml:trace>
          <inkml:trace contextRef="#ctx0" brushRef="#br0" timeOffset="1232.0702">813 426 0,'0'0'0,"0"0"0,0 0 15,0 0-15,0 0 0,0 0 0,39 0 16,-39-39-16,0 39 0,0 0 0,38-38 15,-38 38-15,0 0 0,39-39 0,-39 39 16,0-38-16,38 38 0,-38-39 0,39 1 16,-39 38-16,0-39 0,38 39 0,-38-38 15,0 38-15,39-39 0,-39 39 0,0 0 16,0-38-16,0 38 0,0 0 15,0 0-15,0 0 0,38 0 0,-38 0 0,0 0 16,0 0-16,0 0 0,0 0 0,-38 38 16,38-38-16,0 39 0,0-39 15,0 38-15,0 1 0,-39-39 0,39 38 16,0 1-16,0-1 0,0 1 0,0-1 15,-38 1-15,38-39 0,0 38 0,0 1 16,0-1-16,0-38 0,0 39 0,0-39 16,0 38-16,0 1 0,0-39 0,0 38 15,0-38-15,0 0 0,0 39 0,0-39 16,0 0-16,0 0 0,0 0 0</inkml:trace>
          <inkml:trace contextRef="#ctx0" brushRef="#br0" timeOffset="1788.1021">1429 41 0,'0'38'16,"0"-38"-16,-39 39 0,39-39 0,0 0 16,0 38-16,-38-38 0,-39 116 46</inkml:trace>
          <inkml:trace contextRef="#ctx0" brushRef="#br0" timeOffset="1536.0878">1352 156 0,'0'0'0,"0"0"16,0 0-16,0 0 0,0 39 15,0-39-15,0 0 0,-38 38 0,38-38 16,0 39-16,0-39 0,0 38 0,0-38 15,0 39-15,0-1 0,0-38 0,0 39 16,115 230 31,-77-269-47</inkml:trace>
          <inkml:trace contextRef="#ctx0" brushRef="#br0" timeOffset="1711.0978">1506 695 0,'38'0'0,"1"-38"0,-39 38 0,0 0 0,38-39 0,1 39 16,-39-38-16,38 38 0,-38-39 0,0 1 15,39 38-15,-39-39 0,0 1 0,0-1 16,0 1-16,0 38 0,0-39 0,0 1 15,0-1-15,0 39 0,0-38 0,-39-1 16,39 39-16,0-38 0,-38 38 0,38-39 16,-39 39-16,39-38 0,0 38 15,-38 0-15,38 0 0,-39 0 0,39 0 16,0 0-16,-38 0 0,38 0 0,-39 0 15,39 0-15,0 0 0</inkml:trace>
        </inkml:traceGroup>
      </inkml:traceGroup>
    </inkml:traceGroup>
  </inkml:traceGroup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7:40:32.411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8BC7E718-4D14-41D9-91E3-FAD68CF0C512}" emma:medium="tactile" emma:mode="ink">
          <msink:context xmlns:msink="http://schemas.microsoft.com/ink/2010/main" type="writingRegion" rotatedBoundingBox="10394,6216 10176,8198 9099,8079 9317,6098"/>
        </emma:interpretation>
      </emma:emma>
    </inkml:annotationXML>
    <inkml:traceGroup>
      <inkml:annotationXML>
        <emma:emma xmlns:emma="http://www.w3.org/2003/04/emma" version="1.0">
          <emma:interpretation id="{4188C1D0-1D59-4E13-B8DB-1235C9E271DB}" emma:medium="tactile" emma:mode="ink">
            <msink:context xmlns:msink="http://schemas.microsoft.com/ink/2010/main" type="paragraph" rotatedBoundingBox="10394,6216 10176,8198 9099,8079 9317,609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D443801-FCD2-420A-9D81-F97B1EF4BCA5}" emma:medium="tactile" emma:mode="ink">
              <msink:context xmlns:msink="http://schemas.microsoft.com/ink/2010/main" type="line" rotatedBoundingBox="10394,6216 10176,8198 9099,8079 9317,6098"/>
            </emma:interpretation>
          </emma:emma>
        </inkml:annotationXML>
        <inkml:traceGroup>
          <inkml:annotationXML>
            <emma:emma xmlns:emma="http://www.w3.org/2003/04/emma" version="1.0">
              <emma:interpretation id="{EB2427B2-1DA1-4D0E-A005-F746B59DEB62}" emma:medium="tactile" emma:mode="ink">
                <msink:context xmlns:msink="http://schemas.microsoft.com/ink/2010/main" type="inkWord" rotatedBoundingBox="9947,6167 9854,7017 9638,6993 9732,6143"/>
              </emma:interpretation>
            </emma:emma>
          </inkml:annotationXML>
          <inkml:trace contextRef="#ctx0" brushRef="#br0">731-654 0,'0'0'0,"0"0"0,0 0 16,0 0-16,38 0 0,-38 0 0,0 0 15,0 0-15,0 0 0,0 0 0,0 0 16,0 0-16,0 0 0,0 0 0,0 0 16,0 0-16,0 0 0,-38 0 0,38 0 15,0 0-15,0 0 0,0 0 0,0-38 16,0 38-16,0 0 0,0 0 0,0 0 15,0 0-15,0 0 0,0 0 0,0 0 16,0 0-16,0 0 0,0 0 0,0 0 16,0 0-16,0 0 0,0 0 0,0 0 15,0 0-15,0 0 0,0 0 0,0 0 16,0 0-16,0 0 0,0 0 0,0 0 15,0-39-15,0 39 0,0 0 16,0 0-16,0 0 0,0 0 0,0 0 16,0 0-16,0 0 0,0 0 0,0 0 15,0 0-15,0-38 0,0 38 0,0 0 16,0 0-16,0 0 0,0 0 0,0 0 15,-39 0-15,39 0 0,0 0 0,0 0 16,0 0-16,0 0 0,0 0 0,0 0 16,0 0-16,0 0 0,0 0 0,0 0 15,0 0-15,0 0 0,0 0 16,0 0-16,0 0 0,0 0 0,0 0 0,0 0 15,0 0-15,0 0 0,0 0 16,0 0-16,0 0 0,0 0 0,0 0 16,0 0-16,0 0 0,0 0 0,0 0 15,0 0-15,0 0 0,0 0 0,0 0 16,0 0-16,0 0 0,0 0 0,0 0 16,0 0-16,0 0 0,0 0 0,0 0 15,0 0-15,0 0 0,0 0 0,0 0 16,0 0-16,0 0 0,0 0 0,0 0 15,0 0-15,0 0 0,0 0 16,0 0-16,0 0 0,0 0 0,0-39 0,0 39 16,0 0-16,0 0 0,0 0 15,0 0-15,0 0 0,0 0 0,0 0 16,0 0-16,0 0 0,0 0 0,0-38 15,0 38-15,0 0 0,0 0 0,0 0 16,0 0-16,0 0 0,-38 0 0,38 0 16,0 0-16,0 38 0,0-38 0,0 0 15,0 0-15,0 0 0,0 0 0,0 0 16,0 0-16,0 0 0,0 0 0,0 0 15,0 39-15,0-39 0,0 0 0,0 0 16,0 38-16,0-38 0,0 0 0,0 39 16,0-39-16,0 0 0,0 38 15,0-38-15,0 39 0,0-39 0,0 0 16,0 38-16,0-38 0,0 39 0,0-39 15,0 0-15,0 38 0,0-38 0,0 0 16,0 39-16,0-39 0,0 0 0,0 38 16,0-38-16,0 0 0,0 39 0,0-39 15,-39 0-15,39 38 0,0 1 0,0-39 16,0 38-16,0-38 0,0 39 0,0-39 15,0 38-15,0-38 0,0 39 16,0-39-16,0 38 0,0-38 0,-38 39 0,38-39 16,0 0-16,0 0 0,0 38 15,0-38-15,0 0 0,0 0 0,0 0 16,0 0-16,0 39 0,0-39 0,0 0 15,0 0-15,0 0 0,0 0 0,0 0 16,0-39-16,0 39 0,0 0 0,0 0 16,0 0-16,0-38 0,0 38 0,0 0 15,0-39-15,0 39 0,0 0 0,0-38 16,38 38-16,-38-39 0,0 39 0,0-38 15,0 38-15,0-39 0,0 39 0,0-38 16,0 38-16,0-39 0,0 39 0,0 0 16,0-38-16,0 38 0,0-39 15,0 39-15,0 0 0,0-38 0,0 38 16,0 0-16,-38-39 0,38 39 0,0 0 15,0 0-15,0-38 0,0 38 0,0 0 16,0 0-16,0 0 0,0 0 0,0 0 16,0-39-16,0 39 0,0 0 0,0 0 15,0 0-15,0 0 0,0 0 0,0 0 16,0 0-16,0 0 0,0 0 0,0 0 15,0 0-15,0 0 0,0 0 0,0 0 16,0 0-16,0 39 0,0-39 0,0 0 16,0 0-16,0 38 0,0-38 15,0 39-15,0-39 0,0 38 0,0-38 16,0 39-16,-39-1 0,39-38 0,0 39 15,0-1-15,0 1 0,0-39 0,0 38 16,-38-38-16,38 39 0,0-39 0,0 38 16,0-38-16,0 0 0,0 39 0,0-39 15,0 0-15,0 0 0,0 0 0,0 0 16,0 0-16,0 0 0,0 0 0,0 0 15,0 0-15,0-39 0,0 39 0,0 0 16,0-38-16,0 38 0,0-39 0,0 39 16,38-38-16,-38 38 0,0-39 15,0 39-15,0 0 0,0 0 0,0-38 16,0 38-16,0 0 0,0 0 0,0 0 15,0 0-15,0 0 0,0 0 0,0 38 16,0-38-16,0 0 0,0 0 0,0 0 16,0 0-16,0 0 0,0 39 0,0-39 15,0 0-15,0 38 0,0-38 0,0 0 16,0 0-16,0 39 0,0-39 0,0 0 15,0 0-15,0 38 0,0-38 0,0 0 16,-38 0-16,38 0 0,0 39 0,0-39 16,38 0-16,-38 0 0</inkml:trace>
        </inkml:traceGroup>
        <inkml:traceGroup>
          <inkml:annotationXML>
            <emma:emma xmlns:emma="http://www.w3.org/2003/04/emma" version="1.0">
              <emma:interpretation id="{CCB66C02-31E8-4BC8-A8F7-C0AC47D436BC}" emma:medium="tactile" emma:mode="ink">
                <msink:context xmlns:msink="http://schemas.microsoft.com/ink/2010/main" type="inkWord" rotatedBoundingBox="10302,7049 10176,8198 9099,8079 9226,6930"/>
              </emma:interpretation>
            </emma:emma>
          </inkml:annotationXML>
          <inkml:trace contextRef="#ctx0" brushRef="#br0" timeOffset="-12225.6993">269 116 0,'0'0'0,"0"0"0,0 0 16,0 0-16,0 0 0,-39 0 0,39 0 15,0 0-15,0 0 0,0 0 0,0 0 16,-38 0-16,38 0 0,0 0 0,0 0 15,0 0-15,0 0 0,0 0 0,0 0 16,0 0-16,0 38 0,0-38 0,0 0 16,0 0-16,-39 0 0,39 0 15,0 0-15,0 39 0,0-39 0,0 0 16,0 0-16,0 38 0,0 1 0,0-39 15,-38 38-15,38-38 0,0 39 0,0-1 16,-39-38-16,39 39 0,0-39 0,0 38 16,0-38-16,-38 0 0,38 39 0,0-39 15,0 0-15,0 38 0,0-38 0,-38 0 16,38 39-16,0-39 0,0 0 0,0 0 15,0 38-15,0-38 0,0 0 0,0 0 16,0 0-16,0 39 0,0-39 0,0 0 16,0 0-16,0 38 0,0-38 15,0 0-15,0 0 0,0 39 0,0-39 16,0 0-16,0 38 0,0-38 0,0 0 15,0 0-15,0 39 0,0-39 0,38 0 16,-38 0-16,0 38 0,0-38 0,0 0 16,0 0-16,0 0 0,0 39 0,0-39 15,0 0-15,0 0 0,38 38 0,-38-38 16,0 0-16,0 0 0,0 0 0,0 39 15,0-39-15,0 0 0,39 0 0,-39 0 16,0 0-16,0 38 0,0-38 0,0 0 16,38 0-16,-38 0 0,0 0 15,0 39-15,0-39 0,39 0 0,-39 0 16,0 0-16,0 0 0,38 38 0,-38-38 15,0 0-15,0 0 0,39 0 0,-39 0 16,0 0-16,0 0 0,38 0 0,-38 0 16,0 39-16,0-39 0,39 0 0,-39 0 15,0 0-15,38 0 0,-38 0 0,0 0 16,0 0-16,39 0 0,-39 0 0,0 0 15,38 0-15,-38 0 0,0 0 0,0 0 16,39 0-16,-39 0 0,0 0 0,0 0 16,38 0-16,-38 0 0,0 0 15,39 0-15,-39-39 0,0 39 0,38 0 16,-38 0-16,0 0 0,39 0 0,-39 0 15,0-38-15,38 38 0,-38 0 0,0 0 16,39 0-16,-39 0 0,0 0 0,0-39 16,38 39-16,-38 0 0,0 0 0,0 0 15,0 0-15,39 0 0,-39-38 0,0 38 16,0 0-16,0 0 0,38 0 0,-38 0 15,0 0-15,0 0 0,0-39 0,0 39 16,39 0-16,-39 0 0,0-38 0,0 38 16,0 0-16,38 0 0,-38 0 15,0-39-15,0 39 0,0 0 0,39 0 16,-39 0-16,0 0 0,0-38 0,0 38 15,0 0-15,0 0 0,0 0 0,38 0 16,-38-39-16,0 39 0,0 0 0,0 0 16,0 0-16,0-38 0,0 38 0,39 0 15,-39 0-15,0 0 0,0-39 0,0 39 16,0 0-16,0 0 0,0 0 0,0 0 15,0-38-15,0 38 0,38 0 0,-38 0 16,0-39-16,0 39 0,0 0 0,0 0 16,0-38-16,0 38 0,0 0 15,0-39-15,0 39 0,0 0 0,0-38 16,0 38-16,0-39 0,0 39 0,0 0 15,0-38-15,0 38 0,0 0 0,0-39 16,0 39-16,0 0 0,-38-38 0,38 38 16,0 0-16,0-39 0,0 39 0,0-38 15,0 38-15,0 0 0,-39-39 0,39 39 16,0 0-16,0-38 0,0 38 0,0 0 15,-38-39-15,38 39 0,0 0 0,0 0 16,0-38-16,-39 38 0,39 0 0,0 0 16,0 0-16,-38 0 0,38-38 15,0 38-15,-39 0 0,39 0 0,0-39 16,-38 39-16,38 0 0,-39 0 0,39 0 15,0 0-15,-38 0 0,38-38 0,0 38 16,-39 0-16,39 0 0,-38 0 0,38 0 16,0 0-16,-39 38 0,39-38 0,-38 0 15,38 0-15,-39 0 0,39 0 0,0 0 16,-38 0-16,38 39 0,0-39 0,-39 0 15,39 0-15,-38 0 0,38 0 0,-39 0 16,39 0-16,0 0 0,-38 0 0,38 0 16,-39 0-16,39 0 0,0 0 15,-38 0-15,38 0 0,0 0 0,0 0 16,-39 0-16,39 0 0,0 0 0,0 0 15,-38 0-15,38 38 0,0-38 0,-39 0 16,39 0-16,0 0 0,-38 38 0,38-38 16</inkml:trace>
        </inkml:traceGroup>
      </inkml:traceGroup>
    </inkml:traceGroup>
  </inkml:traceGroup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7:40:40.562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0579E913-3631-4725-A6DC-079FB543CFD3}" emma:medium="tactile" emma:mode="ink">
          <msink:context xmlns:msink="http://schemas.microsoft.com/ink/2010/main" type="writingRegion" rotatedBoundingBox="18009,5436 21158,5198 21317,7299 18168,7537"/>
        </emma:interpretation>
      </emma:emma>
    </inkml:annotationXML>
    <inkml:traceGroup>
      <inkml:annotationXML>
        <emma:emma xmlns:emma="http://www.w3.org/2003/04/emma" version="1.0">
          <emma:interpretation id="{52502822-ACAB-4F50-B5BD-1C245DC3B5F6}" emma:medium="tactile" emma:mode="ink">
            <msink:context xmlns:msink="http://schemas.microsoft.com/ink/2010/main" type="paragraph" rotatedBoundingBox="18009,5436 21158,5198 21317,7299 18168,753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95C3CDC-55AF-4C6E-8655-6A9C939A23BD}" emma:medium="tactile" emma:mode="ink">
              <msink:context xmlns:msink="http://schemas.microsoft.com/ink/2010/main" type="line" rotatedBoundingBox="18009,5436 21158,5198 21317,7299 18168,7537"/>
            </emma:interpretation>
          </emma:emma>
        </inkml:annotationXML>
        <inkml:traceGroup>
          <inkml:annotationXML>
            <emma:emma xmlns:emma="http://www.w3.org/2003/04/emma" version="1.0">
              <emma:interpretation id="{CC9A542D-BBE4-4814-AC60-49C56E9F4261}" emma:medium="tactile" emma:mode="ink">
                <msink:context xmlns:msink="http://schemas.microsoft.com/ink/2010/main" type="inkWord" rotatedBoundingBox="18009,5436 21158,5198 21317,7299 18168,7537"/>
              </emma:interpretation>
            </emma:emma>
          </inkml:annotationXML>
          <inkml:trace contextRef="#ctx0" brushRef="#br0">1238 0 0,'0'0'15,"0"0"-15,-38 0 0,38 0 0,0 0 16,0 0-16,-39 0 0,39 0 0,0 0 15,-38 0-15,38 0 0,-39 0 0,39 0 16,0 0-16,-38 0 0,38 0 16,-39 38-16,39-38 0,-38 0 0,38 0 15,0 39-15,-39-39 0,39 0 0,0 0 16,-38 0-16,38 0 0,-39 38 0,39-38 15,0 0-15,-38 0 0,38 0 0,0 0 16,-39 0-16,39 39 0,-38-39 0,38 0 16,-39 0-16,39 38 0,-38-38 0,38 0 15,-39 39-15,39-39 0,-38 38 0,38-38 16,-39 0-16,39 39 0,0-39 0,-38 0 15,38 38-15,-39-38 0,39 0 0,-38 39 16,38-39-16,-39 38 0,39-38 16,0 39-16,-38-39 0,38 38 0,-39-38 15,39 38-15,-38-38 0,38 39 0,0-39 16,-39 38-16,39-38 0,-38 39 0,38-39 15,0 38-15,-39-38 0,39 39 0,0-1 16,-38-38-16,38 39 0,0-39 0,-39 38 16,39 1-16,0-39 0,0 38 0,-38 1 15,38-39-15,0 38 0,0 1 0,0-39 16,0 38-16,-39 1 0,39-39 0,0 38 15,0-38-15,0 39 0,0-39 0,0 38 16,0 1-16,0-39 0,0 38 16,0-38-16,0 39 0,0-1 0,0-38 15,0 39-15,0-39 0,0 38 0,0 1 16,0-39-16,0 38 0,0 1 0,0-1 15,0-38-15,39 39 0,-39-1 0,0 1 16,0-39-16,0 38 0,38 0 0,-38-38 16,0 39-16,0-39 0,39 38 0,-39 1 15,0-39-15,0 0 0,38 38 0,-38-38 16,0 0-16,39 39 0,-39-39 0,38 0 15,-38 0-15,0 38 0,39-38 0,-39 0 16,38 0-16,-38 0 0,39 0 16,-1 0-16,-38 0 0,39 0 0,-1 0 15,-38 0-15,39-38 0,-1 38 0,-38 0 16,39 0-16,-1 0 0,-38 0 0,39 0 15,-1 0-15,-38 0 0,39 0 0,-39 0 16,0 0-16,38 0 0,-38 0 0,0 0 16,39 0-16,-39 0 0,0 0 0,38 0 15,-38 0-15,0 0 0,39 0 0,-39 0 16,38 0-16,-38 0 0,0 38 0,39-38 15,-39 0-15,38 0 0,-38 0 0,0 0 16,39 0-16,-39 0 0,38 0 16,-38 0-16,39 0 0,-39 0 0,38 0 15,1 0-15,-39 39 0,38-39 0,-38 0 16,38 0-16,1 0 0,-39 0 0,38 0 15,-38 0-15,39 0 0,-1 0 0,-38 0 16,39 0-16,-1 0 0,1-39 0,-39 39 16,38 0-16,1 0 0,-39 0 0,38 0 15,1 0-15,-39 0 0,38 0 0,1 0 16,-39 0-16,38-38 0,-38 38 0,39 0 15,-1 0-15,-38 0 0,39 0 0,-1 0 16,-38 0-16,39 0 0,-1-39 16,1 39-16,-39 0 0,38-38 0,1 38 15,-1 0-15,1-39 0,-39 39 0,38-38 16,1 38-16,-1-39 0,1 39 0,-39 0 15,38 0-15,1-38 0,-1 38 0,-38 0 16,38 0-16,-38-38 0,39 38 0,-1 0 16,-38-39-16,39 39 0,-1-38 0,-38 38 15,39-39-15,-1 39 0,-38-38 0,39 38 16,-1-39-16,-38 1 0,39 38 0,-1-39 15,-38 1-15,39 38 0,-39-39 0,38 39 16,-38-38-16,39 38 0,-39-39 16,38 39-16,-38 0 0,0-38 0,39 38 15,-39 0-15,0-39 0,0 39 0,0-38 16,0 38-16,0 0 0,0-39 0,0 1 15,0 38-15,0-39 0,0 1 0,0-1 16,0 39-16,0-38 0,-39-1 0,39-38 16,0 39-16,-38-1 0,38 1 0,-39-1 15,39 1-15,0-1 0,-38 1 0,-1-1 16,39 1-16,-38 0 0,38-1 0,-39 1 15,1-1-15,38 39 0,-39-38 0,1-1 16,-1 39-16,1-38 0,-1 38 16,1-39-16,-39 39 0,39 0 0,-1 0 15,-38 0-15,0 0 0,39 0 0,-39 0 16,38 0-16,-38 0 0,39 0 0,-39 0 15,38 0-15,1 0 0,-39 0 0,38 0 16,1 0-16,-39 0 0,38 0 0,1 0 16,-1-38-16,39 38 0,-38 0 0,-1 0 15,39 0-15,-38 0 0,38-39 0,0 39 16,-39 0-16,39 0 0,0 0 0,-38-38 15</inkml:trace>
        </inkml:traceGroup>
      </inkml:traceGroup>
    </inkml:traceGroup>
  </inkml:traceGroup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1" max="769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13:31:57.70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FBD9ECA1-5EE2-4FFF-B553-7079A31FF13F}" emma:medium="tactile" emma:mode="ink">
          <msink:context xmlns:msink="http://schemas.microsoft.com/ink/2010/main" type="inkDrawing" rotatedBoundingBox="5010,9304 5124,1561 5250,1563 5136,9306" semanticType="callout" shapeName="Other">
            <msink:sourceLink direction="with" ref="{38969C1B-D9CC-438B-81E7-377E5D13FAEC}"/>
          </msink:context>
        </emma:interpretation>
      </emma:emma>
    </inkml:annotationXML>
    <inkml:trace contextRef="#ctx0" brushRef="#br0">198 49 0,'0'-25'0,"0"1"31,-24 24-15,24 24 46,0 1-31,0-1-31,0 0 16,0 1-16,0-1 0,0 1 16,0-1-16,0 1 0,-25-1 0,25 0 15,0 1-15,0-1 0,0 1 16,0-1-16,0 0 0,0 1 0,0-1 15,0 1-15,0-1 16,0 1-16,0-1 16,0 0-16,0 1 0,0-1 15,0 1-15,0-1 0,0 1 0,0-1 16,0 0-16,0 1 0,0-1 16,-24 1-16,24-1 0,0 0 0,0 1 15,0-1-15,0 1 16,0-1-16,0 1 15,0-1 1,0 0-16,0 1 16,0-1-16,0 1 15,0-1-15,0 1 16,0-1 0,0 0-16,0 1 0,0-1 15,0 1-15,0-1 16,-25 1-16,25-1 0,0 0 15,0 1-15,0-1 0,0 1 16,0-1-16,0 1 0,0-1 16,0 0-16,0 1 15,0-1-15,0 1 0,0-1 0,0 0 16,0 1-16,0-1 0,0 1 0,0-1 16,0 1-16,0-1 0,0 0 0,0 25 15,0-24-15,0-1 0,0 25 16,0-25-16,-24 1 15,24-1-15,0 25 0,0-25 0,0 1 16,0-1-16,0 1 0,0-1 0,0 1 16,0-1-16,0 0 0,0 1 15,0-1-15,0 1 0,0-1 0,0 1 16,0-1-16,0 0 0,0 1 16,0-1-16,0 1 0,0-1 0,0 1 15,0-1-15,0 0 0,0 1 0,0-1 16,0 1-16,0-1 0,0 1 0,0-1 15,0 0-15,0 1 0,-25-1 0,25 1 16,0-1-16,0 0 0,0 1 0,0-1 16,0 1-16,0-1 15,0 1-15,0-1 0,0 0 0,0 25 16,0-24-16,0-1 16,0 1-16,0-1 0,0 0 0,0 1 15,0-1-15,0 1 0,0 23 0,0-23 16,0-1-16,0 1 0,0-1 0,0 25 15,0-25-15,0 1 0,0-1 0,0 25 16,0-24-16,0-1 0,0 0 0,0 1 16,0-1-16,0 1 0,0 24 0,0-25 15,0 0-15,0 25 0,0-24 0,0-1 16,0 25-16,0-25 0,0 25 0,0-24 16,0 23-16,0-23 0,0 24 15,0-25-15,-24 25 0,24-25 0,0 25 16,0-24-16,0 24 0,0-1 0,0-23 15,0 24-15,0-25 0,0 0 0,-24 25 16,24-24-16,0 24 0,0-25 0,0 0 16,0 25-16,0-24 0,0-1 0,0 25 15,0-25-15,0 1 0,0-1 0,0 1 16,0-1-16,0 25 0,0-25 0,0 1 16,0-1-16,0 1 0,24-1 0,-24 1 15,0-1-15,0 0 0,0 1 0,0-1 16,0 1-16,0-1 0,0 0 15,0 1-15,0-1 0,0 1 16,0-1-16,0 1 0,0-1 0,0 0 16,24 1-16,-24-1 0,0 1 15,0-1-15,0 1 0,0-1 0,0 0 16,0 1-16,25-1 0,-25 1 0,0-1 16,-25 0-16,25 25 0,0-24 0,0-1 15,0 1-15,0 23 0,0-23 0,0-1 16,0 1-16,0 24 0,0-25 0,0 0 15,0 1-15,0 24 0,0-25 0,0 1 16,0-1-16,0 0 0,0 1 0,0 24 16,0-25-16,0 1 0,0-1 15,0 0-15,0 25 0,0-24 0,0-1 16,0 0-16,0 1 0,0 24 0,0-25 16,0 1-16,0-1 0,0 0 0,25 25 15,-25-24-15,0-1 0,0 1 0,0-1 16,0 0-16,0 1 0,0-1 0,0 1 15,0-1-15,0 0 0,0 1 0,0 24 16,0-25-16,0 1 0,0-1 0,-25 0 16,25 1-16,0-1 0,0 1 0,0-1 15,0 1-15,0-1 0,-24 0 0,24 1 16,0-1-16,0 1 0,0-1 0,0 1 16,0-1-16,-24-24 0,24 24 15,0 1-15</inkml:trace>
  </inkml:traceGroup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1" max="769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13:32:00.10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38969C1B-D9CC-438B-81E7-377E5D13FAEC}" emma:medium="tactile" emma:mode="ink">
          <msink:context xmlns:msink="http://schemas.microsoft.com/ink/2010/main" type="inkDrawing" rotatedBoundingBox="5295,1443 14887,990 14906,1391 5314,1845" shapeName="Other">
            <msink:destinationLink direction="with" ref="{FBD9ECA1-5EE2-4FFF-B553-7079A31FF13F}"/>
          </msink:context>
        </emma:interpretation>
      </emma:emma>
    </inkml:annotationXML>
    <inkml:trace contextRef="#ctx0" brushRef="#br0">0 322 0,'24'0'0,"-24"-25"16,0 1 15,25 24-31,-25-24 47,24 24 16,1 0-63,-1 0 15,25 0 17,-25 24-32,1-24 15,-1 0-15,0 0 16,-24 24-16,25-24 0,-1 0 15,1 0-15,-1 0 16,1 0-16,-1 0 0,0 0 16,1 0-16,-1 0 0,1 0 15,-1 0-15,1 0 0,-1 25 16,0-25-16,1 0 16,-1 0-16,1 24 0,-1-24 0,1 0 15,-1 0-15,0 25 16,1-25-16,-1 0 0,1 0 0,-1 0 15,25 0-15,-25 0 0,1 0 0,-1 24 16,1-24-16,-1 0 0,0 0 0,1 0 16,24 0-16,-25 0 0,1 25 0,-1-25 15,0 0-15,25 0 0,-24 0 0,-1 24 16,1-24-16,-1 0 0,25 0 0,-25 24 16,1-24-16,-1 0 0,25 0 0,-25 0 15,1 25-15,-1-25 0,25 0 0,-25 0 16,1 0-16,-1 0 0,1 24 15,24-24-15,-25 0 0,0 0 0,1 0 16,-1 0-16,25 0 0,-24 25 0,-1-25 16,0 0-16,1 0 0,-1 0 0,1 0 15,24 0-15,-25 0 0,0 0 0,1 0 16,-1 0-16,1 0 0,-1 0 0,25 0 16,-25-25-16,1 25 0,-1 0 0,1 0 15,23 0-15,-23-24 0,-1 24 0,1-25 16,-1 25-16,25 0 0,-25-24 0,1 24 15,-1 0-15,25-24 0,-25 24 0,1 0 16,-1 0-16,25-25 0,-24 25 0,-1 0 16,0 0-16,1 0 0,24 0 15,-25-24-15,1 24 0,-1 0 0,0 0 16,50 0-16,-50 0 0,1-25 16,23 25-16,-23 0 0,-1 0 0,1 0 15,24 0-15,-25 0 0,0 0 0,1 0 16,24 0-16,-25 0 0,25-24 0,-25 24 15,1 0-15,24 0 0,-25 0 0,0 0 16,25 0-16,-24 0 0,-1 0 0,25 0 16,-25 0-16,1 0 0,24 0 0,-25 0 15,0 0-15,1 0 0,24 0 0,-25 0 16,1 0-16,23 0 0,-23 0 0,-1 0 16,25 0-16,-24-25 0,-1 25 0,25 0 15,-25 0-15,1 0 0,24 0 0,-25 0 16,0-24-16,25 24 0,-24 0 0,24 0 15,-25 0-15,0-24 0,25 24 16,-24 0-16,-1 0 0,0 0 0,25 0 16,-24 0-16,-1-25 0,1 25 0,-1 0 15,0 0-15,25 0 0,-24 0 0,-1 0 16,1 0-16,-1 0 0,0 0 0,1 0 16,-1 0-16,1 0 0,-1 0 0,0 0 15,1 0-15,-1 0 0,1 0 0,24 0 16,-25 0-16,0 0 0,1 0 0,-1 0 15,25 0-15,-24 0 0,-1 0 0,0 0 16,1 0-16,24 0 0,-25 0 0,1 0 16,-1 0-16,25 0 0,-25 0 0,1-24 15,24 24-15,-25 0 0,0 0 16,25 0-16,-24 0 0,-1 0 0,0 0 16,25 0-16,-24-25 0,-1 25 0,25 0 15,-25 0-15,1 0 0,24 0 0,-25 0 16,1-24-16,23 24 0,-23 0 0,-1 0 15,1 0-15,-1 0 0,25 0 0,-25 0 16,1 0-16,-1 0 0,1 0 0,-1 0 16,25 0-16,-25 0 0,1 0 0,-1 0 15,25 0-15,-25 0 0,1 0 0,-1 0 16,25 0-16,-24 0 0,-1 0 0,25 0 16,-25 0-16,25 0 0,-24 0 0,-1 0 15,0 0-15,25 0 0,-24 0 16,-1-25-16,0 25 0,25 0 0,-24 0 15,-1 0-15,1 0 0,-1 0 0,25 0 16,-25-24-16,1 24 0,-1 0 0,1 0 16,23 0-16,-23 0 0,-1 0 0,1-24 15,-1 24-15,0 0 0,1 0 0,-1 0 16,1 0-16,-1 0 0,1 0 0,-1-25 16,25 25-16,-25 0 0,1 0 0,-1 0 15,1 0-15,-1 0 0,25 0 0,-25-24 16,1 24-16,-1 0 0,1 0 0,23 0 15,-23 0-15,-1 0 0,1 0 0,-1-25 16,1 25-16,-1 0 0,0 0 16,1 0-16,-1 0 0,1 0 0,-1 0 15,0 0-15,1 0 0,-1 0 0,1 25 16,-1-25-16,1 0 0,-1 0 0,0 0 16,1 0-16,24 0 0,-25 0 0,1 0 15,-1 0-15,0 0 0,1 0 0,-1 0 16,1-25-16,-1 25 0,0 0 15,1 0-15,-1 0 0,1 0 0,-1 0 16,1 0-16,-1 0 0,0 0 0,1 0 16,-1 0-16,1 0 0,-1 0 15,1 0-15,-1 0 0,0 0 16,1 0-16,-1 0 16,1 0-16,-1 0 15</inkml:trace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1" max="769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13:31:02.886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C5681D0F-CA1B-4D0E-98BA-63C10B197BBE}" emma:medium="tactile" emma:mode="ink">
          <msink:context xmlns:msink="http://schemas.microsoft.com/ink/2010/main" type="inkDrawing" rotatedBoundingBox="-1954,1807 -1954,3028 -1969,3028 -1969,1807" shapeName="Other">
            <msink:destinationLink direction="with" ref="{FE5F7F1D-DB32-42D6-A65A-B5CC667FC85C}"/>
          </msink:context>
        </emma:interpretation>
      </emma:emma>
    </inkml:annotationXML>
    <inkml:trace contextRef="#ctx0" brushRef="#br0">0 0 0,'0'24'141,"0"25"-126,0-24 1,0 48-16,0 0 16,0 25-16,0 0 15,0-1 1,0 50-16,0-50 16,0 26-1,0-26-15,0-23 16,0-26-16,0 1 15,0-24 1,0-1 0</inkml:trace>
  </inkml:traceGroup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1" max="769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13:32:04.22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0A0001AF-1311-43FD-9584-B8DC2C85F78A}" emma:medium="tactile" emma:mode="ink">
          <msink:context xmlns:msink="http://schemas.microsoft.com/ink/2010/main" type="inkDrawing" rotatedBoundingBox="3655,5059 19911,-644 24505,12447 8250,18151" hotPoints="5144,9194 16533,2431 21458,5093 21141,13716" semanticType="enclosure" shapeName="Quadrilateral">
            <msink:sourceLink direction="with" ref="{49C5DD50-1572-4D5D-A3B1-AEEBFD4867A4}"/>
            <msink:sourceLink direction="with" ref="{43E27281-604F-46A1-B099-9DCACFE69C21}"/>
            <msink:sourceLink direction="with" ref="{40840084-1096-4D30-8272-0B5AEAAB4689}"/>
            <msink:sourceLink direction="with" ref="{9088C604-1146-4F50-9A4F-0EB3C37BB69B}"/>
            <msink:sourceLink direction="with" ref="{C6441C24-C091-47D8-A1DD-7612C282590B}"/>
            <msink:sourceLink direction="with" ref="{705FBC87-2BA2-485F-A675-9D5E100749D5}"/>
            <msink:sourceLink direction="with" ref="{83DE5703-A0E7-4663-91C3-84774C51891F}"/>
            <msink:sourceLink direction="with" ref="{9563D50A-2AD0-49E4-86EE-6302434AFCC0}"/>
            <msink:sourceLink direction="with" ref="{0ADF2303-0DA6-4CCC-B88D-0A7C6B7372EB}"/>
            <msink:sourceLink direction="with" ref="{A8036C32-AAF2-47C5-9187-5AB4B674C501}"/>
            <msink:destinationLink direction="with" ref="{9DDEE0EF-CB92-4D38-A1F2-5511B32A7611}"/>
            <msink:destinationLink direction="from" ref="{F3ED5B37-1DFB-476D-92B3-4D8FC127DA83}"/>
          </msink:context>
        </emma:interpretation>
      </emma:emma>
    </inkml:annotationXML>
    <inkml:trace contextRef="#ctx0" brushRef="#br0">0 275 0,'25'-25'0,"-1"25"31,1 0 16,-1 25-31,1-25-16,-1 24 15,0-24-15,1 0 16,-1 0-16,1 0 15,-1 25-15,1-25 16,-1 0-16,0 0 0,1 0 0,-1 0 16,1 0-16,23 0 0,-23 0 0,-1 0 15,1 24-15,-1-24 0,1 0 0,-1 0 16,49 24-16,-24-24 16,49 25-1,-74-25-15,1 0 0,-1 24 0,1-24 0,23 0 16,-23 0-16,-1 25 0,1-25 0,-1 0 15,25 0-15,-25 0 0,1 24 0,24-24 16,-25 0-16,0 0 0,1 0 0,24 24 16,-25-24-16,1 0 0,23 0 0,-23 0 15,24 0-15,-25 0 0,25 0 0,-25 0 16,1 0-16,24 0 0,-25 0 0,25 0 16,-25-24-16,1 24 0,24 0 0,-25 0 15,25 0-15,-25-24 0,25 24 16,-24 0-16,23 0 0,-23-25 0,24 25 15,0 0-15,-25-24 0,25 24 0,-25 0 16,25-25-16,-24 25 0,23-24 0,1 24 16,0-24-16,-25 24 0,25-25 0,0 25 15,0 0-15,0-24 0,-25 24 0,25 0 16,0-25-16,0 25 0,0 0 0,-1-24 16,1 24-16,0 0 0,0-25 0,-25 25 15,25 0-15,0 0 0,0 0 0,0-24 16,0 24-16,0 0 0,-1 0 0,1 0 15,-24 0-15,24 0 0,-1 0 0,1 0 16,0 0-16,0 0 0,0 0 16,0 0-16,-1 0 0,1 0 0,0 0 15,0 0-15,0 0 0,0-24 0,-1 24 16,1 0-16,-24 0 0,24 0 0,-1-25 16,1 25-16,0 0 0,0 0 0,0 0 15,0-24-15,0 24 0,-1 0 0,1 0 16,0 0-16,0-25 0,0 25 0,0 0 15,-1 0-15,1 0 0,0-24 0,0 24 16,-25 0-16,25 0 0,0-25 0,0 25 16,-25 0-16,25 0 0,0 0 0,-25-24 15,25 24-15,-24 0 0,24 0 0,73 0 16,-73 0 0,-1 0-16,-23 0 0,24 0 0,0 0 15,-25 0-15,25 0 0,0 0 0,-25 0 16,25 0-16,0 0 0,-25 0 0,25 0 15,-25 24-15,25-24 0,-24 0 0,24 0 16,-25 25-16,0-25 0,25 0 0,-24 0 16,24 0-16,-25 0 0,25 0 0,-25 24 15,1-24-15,23 0 0,-23 0 0,24 0 16,-25 0-16,1 0 0,23 0 16,-23 0-16,-1 0 0,25 0 0,-24 0 15,-1 0-15,25 25 0,-25-25 0,25 0 16,-24 0-16,-1 0 0,25 0 0,-25-25 15,1 50-15,24-50 0,-25 25 0,0 0 16,25 0-16,-24 0 0,-1 0 0,25 0 16,-25 0-16,1 0 0,-1 0 0,25 0 15,-25 0-15,1 0 0,-1 0 0,25 0 16,-24 0-16,-1 0 0,0 0 0,1 0 16,24 0-16,-25 0 0,0 0 0,1 0 15,-1 0-15,1 0 0,-1 0 0,25 25 16,-25-25-16,1 0 0,-1 0 15,1 0-15,-1 24 0,25-24 0,-25 0 16,1 0-16,-1 0 0,25 25 0,-24-25 16,-1 0-16,0 0 0,25 0 0,-24 0 15,-1 0-15,1 0 0,-1 24 0,0-24 16,1 0-16,24 0 0,-25 0 0,0 0 16,1 0-16,-1-24 0,1 24 0,24 0 15,-25 0-15,0 0 0,1 0 0,-1 0 16,1-25-16,-1 25 0,25 0 0,-25 0 15,1 0-15,-1-24 0,1 24 0,-1 0 16,0 0-16,1 0 0,-1 0 0,1 0 16,-1-25-16,1 25 0,-1 0 15,0 0-15,1 0 0,-1 0 0,1 0 16,-1 0-16,1 0 0,-1 0 16,0 0-16,1 0 0,-1 0 15,1 25-15,-1-25 0,1 0 16,-1 0-16,0 0 0,1 0 15,-25 24-15,24-24 0,1 0 16,-1 0-16,1 0 16,-1 25-1,0-25 1,-48 0 15,24-25-15,-24 25-16</inkml:trace>
    <inkml:trace contextRef="#ctx0" brushRef="#br0" timeOffset="7417.7579">0 275 0,'25'0'0,"24"-25"0,-25 25 0,1-24 0,-1 24 15,0 0-15,-24-25 0,25 25 16,-1-24-16,1 24 15,-50 0 1,25 24 0,-24-24-16,24 25 15,-25-25-15,1 0 16,0 0 0,24 24 30,24-24-46,-24 25 141,-24-25-141,48 0 16,-24 24 77,24-24-93,1 25 16,-1-1 0,1 0-16,-1 1 15,1-1 1,-1-24-16,-24 25 0,24-25 16,-24 24-16,25-24 0,-1 24 15,1-24-15,-1 25 0,0-25 16,1 0-16,-1 24 0,1-24 15,-1 0-15,1 0 0,-1 0 16,0 0-16,1 25 0,-1-25 16,1 0-16,-1 0 0,1 0 0,-1 0 15,-24 24-15,24-24 0,1 0 0,-1 0 16,1 25-16,-1-25 16,1 24-16,-1-24 15,0 0-15,1 0 0,-25 24 16,24-24-16,1 0 0,-25 25 0,24-25 15,1 0-15,-25 24 0,24-24 0,0 0 16,-24 25-16,25-25 0,-1 24 16,1-24-16,-1 25 0,0-1 15,-24 0-15,25-24 0,-25 25 16,24-1-16,-24 1 0,25-25 0,-25 24 16,24 1-16,1-1 0,-1 0 15,-24 1-15,24-25 0,1 24 0,-1 1 16,1-1-16,-1 1 15,1-25-15,-25 24 0,24-24 16,-24 24-16,24-24 0,1 25 0,-1-1 16,1 1-16,-1-1 15,-24 0-15,24-24 0,1 25 16,-1-1-16,1 1 16,-1-1-16,1 1 0,-1-25 15,-24 24-15,24-24 0,1 24 0,-1 1 16,1-1-16,-1-24 0,-24 25 15,25-25-15,-1 24 0,0 1 16,1-1-16,-1 0 0,1-24 16,-25 25-16,24-25 0,1 24 0,-1 1 15,0-1 1,1 0-16,-25 1 0,24-25 16,-24 24-16,25 1 0,-1-1 0,1 1 15,-25-1-15,24 0 0,0 1 16,1-1-16,-1 1 0,1-1 15,-25 1-15,24-1 0,0 0 0,1 1 16,-25-1-16,24 1 0,1-25 0,-1 24 16,1 1-16,-1-1 0,0 0 15,1 1-15,-1-25 0,1 24 16,-1 1-16,1-25 0,-1 24 0,0-24 0,1 25 16,24-25-16,-25 24 0,0-24 0,1 24 15,-1-24-15,1 25 0,-1-25 16,1 24-16,-1-24 0,0 25 0,1-25 15,-1 0-15,1 24 0,-1-24 0,1 0 16,-1 24-16,0-24 0,1 0 0,-1 25 16,1-25-16,-1 24 0,1-24 0,-25 25 15,24-25-15,0 0 0,1 24 0,-1 1 16,1-1-16,-1 0 16,1 1-16,-1-1 15,-24 1-15,24-1 16,-24 1-16,25-25 0,-25 24 15,24-24-15,-24 24 0,25 1 16,-25-1-16,24-24 0,-24 25 16,24-25-16,-24 24 0,0 0 0,25-24 15,-25 25-15,24-25 0,1 24 0,-1 1 16,1-25-16,-1 24 0,-24 1 16,24-25-16,1 24 0,-1-24 0,1 24 15,-1-24-15,1 25 0,-1-25 0,0 24 16,1-24-16,-1 25 0,1-25 0,-1 24 15,0 1-15,1-25 0,-1 24 0,1-24 16,-1 24-16,-24 1 0,25-25 16,-1 24-16,0 1 0,1-25 0,-1 24 0,1 1 15,-1-1-15,1-24 0,-1 24 16,0 1-16,1-1 16,-1-24-16,1 25 0,-1-1 0,1 1 15,-1-25-15,0 24 0,-24 0 16,25-24-16,-1 25 0,1-1 15,-1 1-15,1-1 0,-25 0 16,24-24-16,-24 25 0,24-25 16,-24 24-16,25-24 0,-25 25 0,24-25 0,1 0 15,-25 24-15,24 1 0,0-25 0,1 24 16,-1-24-16,1 24 16,-1 1-16,1-25 0,-1 0 0,0 24 15,1-24-15,-1 25 0,1-25 16,-1 0-16,1 24 0,-1-24 15,0 25-15,1-25 0,-1 0 0,1 24 16,-1-24-16,-24 24 0,24-24 0,1 25 16,-1-25-16,1 24 0,-1-24 0,1 0 15,-1 25-15,0-1 0,1-24 16,-1 0-16,1 24 0,-1-24 16,1 25-16,-1-1 0,0-24 0,1 25 15,-25-1-15,24-24 0,1 25 16,-1-1-16,1 0 0,-1 1 15,0-1-15,1 1 0,-1-1 16,1-24-16,-25 25 0,24-1 0,1-24 16,-1 24-16,0 1 0,1-25 0,-1 24 15,1 1-15,-1-1 0,0 1 16,1-25-16,-1 24 0,1-24 0,-25 24 16,24-24-16,1 25 0,-1-25 15,-24 24-15,24-24 0,1 25 16,-1-25-16,1 24 15,-1 1-15,1-25 16,-1 24-16,0 0 0,1-24 16,-25 25-16,24-25 15,-24 24-15,25-24 0,-25 25 16,24-1 0,0-24-1,-24 24-15,25-24 16,-25 25-1,24-25 17,1 0 30,-1 24-46,1-24 31,-25 25 78,0-50-125,-25 25 0</inkml:trace>
    <inkml:trace contextRef="#ctx0" brushRef="#br0" timeOffset="10333.0885">6839 5086 0,'0'24'0,"-25"-24"0,25 25 15,-24-25-15,48 0 16,-24-25 0,25 25-16,-1-24 15,1 0 1,-1 24 0,1 0-1,-1 0 1,-24 24-1,24-24-15,1 0 16,-1 0 0,1 0-16,-1 0 15,1 0-15,-1 0 16,0 0-16,1 0 0,-1 0 16,1 0-16,-1 0 0,1 0 0,-1 0 15,25 0-15,-25 0 0,1 0 0,24 0 16,-25 0-16,25 0 0,-25 0 0,1-24 15,23 24-15,-23 0 0,24 0 0,-25 0 16,25 0-16,-25 0 0,25-25 0,-24 25 16,24 0-16,-25 0 0,25 0 15,-25 0-15,1 0 0,23 0 0,-23 0 16,24 0-16,-25-24 0,25 24 0,-25 0 16,1 0-16,24 0 0,0 0 0,-25 0 15,25 0-15,-25 0 0,25 0 0,0 0 16,-25 0-16,25 0 0,0 0 0,-24 0 15,23 0-15,-23 0 0,24-25 0,-25 25 16,25 0-16,-25 0 0,25 0 0,-24 0 16,-1 0-16,25 0 0,-25 0 0,25 0 15,-24 0-15,23 0 0,-23 0 0,24 0 16,-1 0-16,-23 0 0,24 0 0,-25 0 16,25 0-16,0 0 0,0 0 15,0 0-15,-25 0 0,25 0 0,0 0 16,0 0-16,-1 0 0,1 0 0,0 0 15,-24 0-15,23 0 0,1 0 0,0 0 16,-25 0-16,25 0 0,-24 0 0,24 0 16,-25 0-16,0 0 0,25 0 0,-24 0 15,-1 0-15,25 0 0,-25 0 0,1-24 16,24 24-16,-25 0 0,0 0 0,25 0 16,0 0-16,-24 0 0,23-24 0,1 24 15,-24 0-15,24 0 0,-1 0 0,-23 0 16,24 0-16,0 0 0,-1 0 0,-23 0 15,24-25-15,0 25 0,-25 0 16,25 0-16,-25 0 0,25 0 0,-25 0 16,25 0-16,-24 0 0,24 0 0,-25 0 15,25-24-15,-25 24 0,1 0 0,24 0 16,-1 0-16,-23 0 0,24 0 0,-25 0 16,25 0-16,-25 0 0,1 0 0,24 0 15,-25 0-15,0 0 0,25 0 0,-24 0 16,-1 0-16,1 24 0,23-24 0,-23 0 15,-1 0-15,1 0 0,-1 0 0,25 0 16,-25 0-16,1 0 0,-1 0 0,25 0 16,-24 0-16,-1 0 0,25 0 0,-25 0 15,1 0-15,23 0 0,-23 0 16,-1 0-16,1 0 0,24 0 0,-25 0 16,0-24-16,1 24 0,24 0 0,-25 0 15,1 0-15,23 0 0,-23 0 0,-1-25 16,1 25-16,23 0 0,-23 0 0,-1 0 15,25 0-15,-24-24 0,23 24 0,-23 0 16,24 0-16,-25-25 0,25 25 0,0 0 16,0 0-16,-25 0 0,25 0 0,-25-24 15,25 24-15,0 0 0,-24 0 0,23 0 16,-23 0-16,24 0 0,-25 0 0,0 0 16,1 0-16,24 0 0,-25 0 0,1 0 15,-1 0-15,25 0 0,-25 0 16,1 0-16,-1 24 0,1-24 0,-1 0 15,25-24-15,-25 24 0,1 0 0,-1 0 16,0 0-16,25 0 0,-24 0 0,-1 0 16,1 0-16,-1 0 0,0 0 0,1 0 15,-1 0-15,1 0 0,-1 0 0,1 0 16,-1 0-16,0 0 0,1 0 0,-1 0 16,1-24-16,-1 24 0,1 0 0,-1 0 15,0 0-15,1 0 0,-1 0 16,1 0-16,-1 0 0,1 0 15,-1 0-15,0 0 0,1 0 16,-1 0-16,1 0 16,-1 0-16,0 0 0,1 0 15,-1 0-15,1 0 0,-1-25 0,1 25 16,-1 0-16,0 0 0,1 0 16,-1 0-16,1 0 15,-1 0-15,1 0 16,-1 0-16,0 0 15,1 0 1,-1 0-16,1 0 16,-1 0-1,0 0 17,1 0-32,-1 0 15,1 0 1,-1 0-1,1 0 17,-1 0-32,-24 25 15,24-25-15,1 0 125</inkml:trace>
    <inkml:trace contextRef="#ctx0" brushRef="#br0" timeOffset="-2133.7792">9770-7736 0,'24'0'16,"-24"24"77,0 1-61,0-1-32,0 1 15,0-1-15,0 0 0,0 1 16,0-1-16,0 1 16,0-1-16,0 1 15,0-1-15,0 0 16,0 1-16,25-1 15,-25 1-15,0-1 16,0 1-16,0-1 0,0 0 16,0 1-16,0-1 0,0 1 15,0-1-15,0 0 0,0 1 16,0-1-16,0 1 0,-25-1 0,25 1 16,0 23-16,0-23 0,0-1 0,-24 1 15,24 24-15,0-25 0,0 0 0,-25 1 16,25 24-16,0-25 0,0 1 0,0 23 15,0-23-15,-24-1 0,24 1 16,0-1-16,0 1 0,0-1 0,0 25 16,0-25-16,-25 1 0,25-1 0,0 25 15,0-25-15,0 1 0,-24 24 0,24-25 16,0 0-16,0 1 0,0 24 0,0-25 16,-24 1-16,24-1 0,0 25 0,0-25 15,0 1-15,0-1 0,0 0 0,0 1 16,0-1-16,0 1 0,0 24 0,24-25 15,-24 0-15,0 1 0,0-1 0,0 1 16,0-1-16,0 1 0,0-1 0,0 0 16,0 1-16,0-1 15,24 1-15,-24-1 0,0 1 16,0-1 0,0 0-16,0 1 0,0-1 0,0 25 31,0 24-31,0-48 15,0-1-15,0 1 0,0-1 16,0 0-16,0 1 0,0-1 16,0 1-16,-24-1 0,24 1 0,0-1 15,0 0-15,0 1 0,0-1 0,-24 1 16,24-1-16,0 25 0,0-25 0,0 1 16,-25 24-16,25-25 0,0 0 15,0 25-15,0-24 0,-24 24 0,24-25 16,0 0-16,0 25 0,0-24 0,0-1 15,0 25-15,-25-25 0,25 1 0,0-1 16,0 25-16,0-24 0,0-1 0,0 0 16,0 25-16,0-24 0,0-1 0,0 1 15,0 23-15,0-23 0,0-1 0,0 1 16,0 23-16,0-23 0,0-1 0,0 1 16,0-1-16,0 1 0,0-1 0,0 0 15,0 1-15,25-25 0,-25 24 0,0 1 16,0-1-16,0 1 0,0-1 0,0 0 15,0 1-15,0-1 16,0 1-16,0-1 0,0 0 16,0 1-16,0-1 0,0 1 15,0-1-15,0 1 0,0-1 0,0 0 16,0 1-16,0-1 0,0 1 16,0-1-16,0 1 0,-25-1 0,25 0 15,0 1-15,0-1 0,0 1 16,0-1-16,0 1 0,0 23 0,-24-23 15,24-1-15,0 1 0,0-1 0,0 1 16,0 23-16,-25-23 0,25-1 0,0 1 16,0 23-16,0-23 0,0-1 0,0 25 15,0-24-15,0 23 0,0-23 16,-24-1-16,24 25 0,0-24 0,0-1 16,0 25-16,0-25 0,0 1 0,0 48 15,0-49-15,0 1 0,0 24 16,0-25-16,0 0 0,0 25 0,0-24 15,0 24-15,0-25 0,0 25 0,0-25 16,0 25-16,0-24 0,0 23 0,0-23 16,0-1-16,0 25 0,0-24 0,0 23 15,0-23-15,0-1 0,0 25 0,24-25 16,-24 1-16,0 24 0,0-25 0,0 1 16,0 23-16,0-23 0,0 24 0,0-25 15,0 25-15,0-25 0,0 25 16,0-24-16,0 23 0,0-23 0,0 24 15,0-25-15,0 25 0,0-25 0,0 1 16,0 24-16,0-25 0,0 1 0,0 23 16,0-23-16,0-1 0,0 25 0,0-24 15,0-1-15,0 0 0,0 1 0,0 24 16,0-25-16,0 1 0,25-1 0,-25 0 16,0 1-16,0-1 0,0 1 0,0-1 15,0 0-15,0 1 0,0-1 0,0 1 16,0-1-16,0 1 15,24-1-15,-24 0 16,0 1 62,0-1-62,-24-24-16,24 25 15,0-1 1,0 1-16,0-1 16,0 0-16,0 1 15,0-1-15,0 1 16,0-1 0,0 0-16</inkml:trace>
    <inkml:trace contextRef="#ctx0" brushRef="#br0" timeOffset="32081.7258">16437-3828 0,'0'-25'63,"-24"25"-1,-1 25 94,1 48-124,24-49-1,-24 1 0,24 24 0,24 24 1,-24-24-1,0 0 0,0 24-15,0-49-1,0 1 1,0-1 0,0 0-1,0 1 1,0-1 0,0 1-1,24-25 1,-24 24-16,0 1 15,0-1 1,0 0 0,0 1-1,0-1 1,0 1 0,0-1-16,0 1 15,-24-1-15,24 0 0,0 1 16,-24-1-16,24 1 15,0-1-15,0 1 16,0-1 0,-25-24-16,25 24 15,0 1 1,0-1 0,0 1-16,-24-25 0,24 24 15,0 1-15,0-1 16,0 0-1,0 1-15,0-1 16,0 1-16,0-1 16,0 0-16,0 1 0,0-1 15,0 1-15,0-1 0,0 1 16,-25-1-16,25 0 0,0 1 0,0-1 16,0 1-16,0-1 0,-24 1 15,24-1-15,0 0 16,0 1-16,0-1 0,0 1 15,0-1-15,0 0 16,0 1-16,0-1 0,0 1 16,0-1-16,0 1 0,0-1 15,0 0-15,0 1 0,0-1 16,0 1-16,0-1 16,0 1-16,0-1 0,0 0 15,24-24-15,-24 25 0,0-1 16,0 1-16,0-1 0,0 1 15,0-1-15,0 0 0,0 1 0,0-1 16,0 1-16,0-1 0,0 1 16,0-1-16,0 0 0,25 1 15,-50-1-15,25 1 0,0-1 16,0 0-16,0 1 0,0-1 16,0 1-16,0-1 0,0 1 0,0-1 15,0 0-15,25 1 0,-25-1 16,0 1-16,0-1 0,0 1 0,0-1 15,0 0-15,0 25 0,0-24 16,0-1-16,0 0 0,0 1 0,0 24 16,0-25-16,-25 1 0,25 23 0,0-23 15,0-1-15,-24 25 0,24-24 0,0-1 16,-25 25-16,25-25 0,0 1 16,0-1-16,0 1 0,0-1 0,-24 0 15,24 1-15,0-1 0,0 1 0,0-1 16,0 1-16,0-1 0,24 0 15,-24 1-15,0-1 0,0 1 16,0-1-16,0 0 0,0 1 16,-24-1-16,24 1 0,0-1 0,0 1 15,0-1-15,0 0 0,0 1 16,0-1-16,0 1 16,24-1-1,-24 1-15,0-1 16,0 0-16,0 1 15,0-1-15,0 1 0,0-1 16,0 0-16,0 1 0,0-1 0,0 1 16,0-1-16,0 1 0,-24-1 0,24 0 15,0 1-15,0-1 0,0 1 16,0-1-16,0 1 16,0-1-16,24 0 0,-24 1 15,0-1-15,-24 1 0,24 24 0,0-25 16,0 0-16,0 1 0,0 24 0,-24-25 15,24 1-15,0 23 0,0-23 0,-25 24 16,25-25-16,-24 0 0,24 25 0,0-24 0,-25-1 16,25 1-16,0 23 0,0-23 15,0-1-15,0 1 0,0-1 0,0 1 16,0-1-16,0 0 0,0 1 16,0-1-16,0 1 0,0-1 0,0 0 15,0 25-15,0-24 0,0-1 16,0 1-16,0-1 0,0 0 15,0 1-15,0-1 0,0 1 0,0-1 16,0 1-16,0-1 0,0 25 0,0-25 16,0 1-16,0-1 0,0 1 0,0 23 15,0-23-15,0-1 0,0 1 16,25-1-16,-25 1 0,0-1 0,0 25 16,0-25-16,0 1 0,0-1 0,0 25 15,0-25-15,-25 1 0,25-1 0,0 1 16,0-1-16,0 25 0,0-25 0,0 1 15,0-1-15,0 1 0,0-1 0,0 0 16,0 1-16,0-1 0,0 1 16,0-1-16,0 0 15,0 1-15,25-1 0,-25 1 0,0-1 16,0 1-16,0-1 0,0 0 16,0 1-16,0-1 0,0 1 15,0-1-15,0 1 0,0-1 16,0 0-16,0 1 0,0-1 15,0 1-15,24-1 16,-24 1-16,0-1 0,0 0 0,0 1 16,0-1-16,0 1 0,0-1 15,0 1-15,-24-1 0,24 0 0,0 1 16,0-1-16,0 1 0,0-1 16,0 0-16,0 1 15,-25-1-15,25 1 0,0-1 0,0 1 16,0-1-16,0 0 0,0 1 15,0-1-15,-24-24 0,24 25 0,0-1 16,0 1-16,-25-25 0,25 24 16,0 0-16,0 1 0,-24-1 15,24 1 1,0-1 0,0 0 15,0 1-16,0-1 1,24 1-16,-24-1 16,0 1-16,0-1 15,0 0-15,0 1 16,-24-25-16,24 24 16,0 1-16</inkml:trace>
    <inkml:trace contextRef="#ctx0" brushRef="#br0" timeOffset="37545.6006">9770-7785 0,'24'73'172,"-24"-48"-156,25-25-16,-25 24 16,24-24-16,-24 25 0,0-1 15,24-24-15,-24 24 16,25-24-16,-25 25 0,24-1 15,-24 1-15,25-25 16,-25 24-16,24-24 0,-24 25 0,25-25 16,-25 24-16,24-24 0,-24 24 0,24 1 15,1-1-15,-1 1 16,1-1-16,-1-24 16,-24 25-16,24-25 0,-24 24 0,25-24 15,-25 24-15,24-24 0,1 25 0,-25-1 16,24-24-16,-24 25 0,98 48 47,-25 0-32,-24-24 17,49 24-1,-74-73-31,-24 25 15,24-25-15,1 24 0,-1-24 16,-24 25-16,25-25 0,-1 24 0,1-24 16,-1 24-16,0-24 15,1 25-15,-1-1 16,1-24-16,-1 0 0,-24 25 0,25-25 16,-1 0-16,0 24 0,1-24 15,-1 0-15,1 25 0,-1-25 16,1 0-16,-25 24 0,24-24 0,0 0 15,-24 24-15,25-24 0,-1 0 0,-24 25 16,25-25-16,-1 24 0,1-24 0,-1 25 16,0-25-16,1 24 15,-1-24-15,1 0 0,-25 25 0,24-25 16,0 0-16,-24 24 0,25-24 0,-1 24 16,1-24-16,-1 25 15,1-25-15,-25 24 0,24-24 16,-24 25-16,24-25 0,1 24 0,-1-24 15,-24 24-15,25-24 0,-1 0 0,1 25 16,-1-25-16,-24 24 0,24-24 0,1 25 16,-1-25-16,1 24 0,-1-24 0,0 0 15,-24 25-15,25-25 0,-1 24 0,1-24 16,-1 24-16,1-24 0,-1 0 0,0 25 16,1-25-16,-1 24 0,1-24 15,-1 0-15,1 25 0,-1-25 0,0 24 16,1-24-16,-1 0 0,1 25 0,-1-25 15,1 24-15,-1-24 0,0 24 0,1-24 16,-1 25-16,1-1 0,-1-24 16,1 25-16,-1-25 0,0 24 0,1-24 15,-1 24-15,1-24 0,-1 25 0,0-1 16,1-24-16,-1 25 0,1-1 16,-1-24-16,1 25 0,-1-1 15,0-24-15,-24 24 0,25-24 0,-1 25 16,1-25-16,-1 24 0,1 1 15,-1-25-15,0 24 0,1-24 0,-1 25 16,1-25-16,-1 24 0,0-24 16,-24 24-16,25-24 0,-1 25 0,1-25 15,-25 24-15,24-24 0,1 25 0,-1-25 16,0 24-16,1-24 16,-1 0-16,1 0 0,-1 25 0,1-1 15,-1-24-15,0 0 0,-24 24 16,25-24-16,-1 25 0,1-25 15,-1 24-15,1 1 0,-1-25 16,0 24-16,1-24 0,-1 25 16,1-25-16,-1 24 15,1-24-15,-1 0 0,-24 24 16,24-24-16,1 0 0,-25 25 0,24-25 16,1 0-16,-25 24 0,24-24 0,0 25 15,1-25-15,-1 0 0,-24 24 16,25-24-16,-1 24 0,1-24 15,-1 25-15,0-25 0,1 0 16,-1 24-16,1-24 0,-1 0 16,1 25-16,-1-25 15,0 24-15,1-24 0,-1 25 16,1-25-16,-1 24 16,0-24-1,1 24-15,-1 1 0,1-25 16,-1 24-16,1 1 15,-1-25-15,-24 24 0,24-24 0,1 25 16,-1-25-16,-24 24 0,25-24 0,-1 24 16,1 1-16,-1-25 0,0 24 15,1-24-15,-25 25 0,24-25 16,1 0-16,-25 24 0,24-24 0,-24 24 16,25-24-16,-1 0 0,-24 25 0,24-25 15,1 0-15,-1 24 0,1-24 16,-1 0-16,1 25 0,-1-25 15,0 24-15,1-24 16,-1 25-16,1-25 0,-1 24 16,0-24-16,-24 24 0,25-24 15,-1 25-15,1-1 0,-1 1 16,1-25-16,-25 24 16,24-24-16,-24 25 0,24-25 0,1 24 15,-1-24-15,-24 24 16,25-24-16,-1 25 0,1-25 15,-1 24-15,0-24 16,1 25-16,-1-25 0,1 24 16,-1-24-16,0 0 15,1 25-15,-1-25 0,1 0 16,-1 0-16,-24 24 0,25-24 16,-1 0-16,0 0 0,1 24 15,-1-24-15,1 0 0,-1 25 16,1-25-16,-25 24 15,24-24-15,0 0 16,-24 25-16,25-25 16,-25 24-1,24-24-15,1 25 0,-1-25 16,1 24-16,-1-24 0,-24 24 16,24-24-16,1 0 0,-1 25 15,-24-1-15,25-24 0,-1 0 0,1 25 16,-1-25-16,0 24 0,1-24 0,-1 24 15,1-24-15,-1 0 0,-24 25 16,24-25-16,1 0 0,-1 0 16,1 24-16,-1-24 15,1 0-15,-1 0 0,0 25 16,1-25-16,-1 0 0,1 0 16,-1 24-16,1-24 15,-1 0-15,0 25 16,1-25-1,-25 24 1,0 0 0,-25-24-1</inkml:trace>
  </inkml:traceGroup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1" max="769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13:32:15.36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86AFD94B-4A30-4E33-9EBE-30A5557E519B}" emma:medium="tactile" emma:mode="ink">
          <msink:context xmlns:msink="http://schemas.microsoft.com/ink/2010/main" type="inkDrawing" rotatedBoundingBox="20224,13000 21078,13575 21027,13652 20173,13077" semanticType="callout" shapeName="Other">
            <msink:sourceLink direction="with" ref="{8DD7DFE9-0560-429B-8F60-375A12A552EA}"/>
            <msink:sourceLink direction="with" ref="{4D86D090-FDD5-4081-9480-492370A9D503}"/>
          </msink:context>
        </emma:interpretation>
      </emma:emma>
    </inkml:annotationXML>
    <inkml:trace contextRef="#ctx0" brushRef="#br0">0 0 0,'0'24'31,"24"-24"-15,-24 24 0,25-24-16,-1 0 15,-24 25-15,25-25 16,-25 24-16,24-24 0,0 25 16,1-25-16,-1 24 0,1-24 15,-1 0-15,-24 24 0,25-24 0,-1 0 16,0 0-16,1 25 0,-1-25 15,1 24-15,-1-24 0,1 25 0,-1-1 16,0 1-16,1-25 0,-1 24 16,1 0-16,-1 1 0,0-1 15,1-24-15,-25 25 0,24-25 16,1 24-16,-25 1 0,24-25 0,-24 24 16,25-24-16,-25 24 0,24-24 0,-24 25 15,24-25-15,-24 24 0,25 1 16,-1-1-16,-24-48 31</inkml:trace>
  </inkml:traceGroup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1" max="769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13:32:06.205"/>
    </inkml:context>
    <inkml:brush xml:id="br0">
      <inkml:brushProperty name="width" value="0.06667" units="cm"/>
      <inkml:brushProperty name="height" value="0.06667" units="cm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9DDEE0EF-CB92-4D38-A1F2-5511B32A7611}" emma:medium="tactile" emma:mode="ink">
          <msink:context xmlns:msink="http://schemas.microsoft.com/ink/2010/main" type="inkDrawing" rotatedBoundingBox="13700,7130 21496,10916 19616,14787 11820,11001" semanticType="callout" shapeName="Other">
            <msink:sourceLink direction="with" ref="{0A0001AF-1311-43FD-9584-B8DC2C85F78A}"/>
            <msink:sourceLink direction="with" ref="{483164AD-0FF0-4D36-BB46-D869C7EACCB6}"/>
          </msink:context>
        </emma:interpretation>
      </emma:emma>
    </inkml:annotationXML>
    <inkml:trace contextRef="#ctx0" brushRef="#br0">9794 55 0,'0'24'31,"0"1"-16,0-1 1,0 1 0,25-25-1,-25 24-15,0 0 16,24-24-16,-24 25 16,0-1-16,24-24 15,-24 25-15,25-1 0,-1 1 16,-24-1-16,25-24 0,-25 24 15,24-24-15,1 25 0,-1-1 16,0-24-16,1 25 0,-1-25 16,1 24-16,-1-24 0,0 24 15,1 1-15,-1-25 0,1 24 16,-1-24-16,-24 25 0,25-25 0,-1 24 16,0-24-16,1 25 0,-1-25 0,1 24 15,-1 0-15,1 1 0,-1-25 16,0 24-16,1 1 0,-1-25 15,1 24-15,-1-24 0,0 25 0,-24-1 16,25-24-16,-1 24 0,1 1 0,-1-25 16,1 24-16,-1 1 0,0-25 0,-24 24 15,25 1-15,-1-25 0,1 24 0,-1 0 16,1 1-16,-1-1 0,0-24 16,-24 25-16,25-25 0,-1 24 0,1 1 15,-1-1-15,1 0 0,-1-24 16,0 25-16,1-1 0,-1 1 15,1-1-15,-1-24 0,1 24 0,-1 1 16,0-1-16,1-24 0,-1 25 16,1-1-16,-25 1 0,24-25 0,0 24 15,1 0-15,-1 1 0,1-25 0,-1 24 16,1 1-16,-1-25 0,0 24 0,1 1 16,-1-1-16,1-24 0,-1 24 0,25 25 15,24-24 1,-48-1-16,-1 0 0,0 1 0,1-1 0,-1 1 15,25-1-15,-24 1 0,-1-25 0,0 24 16,1 0-16,24 1 0,-25-1 0,1 1 16,-1-1-16,25 1 0,-25-25 15,25 24-15,-24 0 0,-1 1 0,25-1 16,-25 1-16,1-1 0,24 1 0,-25-1 16,0 0-16,25 1 0,-24-25 0,23 24 15,-23 1-15,-1-1 0,25 1 0,-24-1 16,23 0-16,-23 1 0,-1-1 0,25 1 15,-24-1-15,23 0 0,-23-24 0,24 25 16,-25-1-16,0 1 0,25-1 0,-24 1 16,-1-1-16,25 0 0,-25 1 0,25-1 15,-24 1-15,-1-1 0,25 1 0,-25-1 16,1 0-16,24-24 0,-25 25 0,1-1 16,23 1-16,-23-1 0,-1 0 15,1 1-15,24-1 0,-25 25 0,0-24 16,25-1-16,-24 0 0,-1 1 0,0-1 15,25 1-15,-24-1 0,-1 1 0,1-1 16,23 0-16,-23 1 0,-1-1 0,25 1 16,-24-1-16,-1-24 0,25 49 0,-25-25 15,1-24-15,23 25 0,-23-1 0,-1 1 16,1-1-16,24 1 0,-25-1 0,0 0 16,1 1-16,24-1 0,-25 1 0,1-1 15,-1 0-15,0 25 0,25-49 0,-24 25 16,-1-1-16,1 1 0,-1-1 0,0 0 15,1 1-15,-1-25 0,1 24 16,-1 1-16,1-25 0,-1 24 0,0 1 16,1-1-16,-1-24 0,1 24 15,-1-24-15,-24 25 0,24-25 16,1 0-16,-25 24 0,24-24 16,1 0-16</inkml:trace>
    <inkml:trace contextRef="#ctx0" brushRef="#br1" timeOffset="51544.6086">8597-1777 0,'0'25'406,"0"-1"-375,0 49 0,-24 1 1,24-1-1,0 0 0,0-24 0,0 0 1,-24 0-1,24-1 0,0 1 0,0 0 1,0 24-1,-25 50 0,25-75-31,-24-23 16,24-1-16,0 1 15,0-1 1,0 0 0,0 1-1,0-1 17,0 1-17,0-1-15,0 1 16,24-25-16,-24 24 15,0 0-15,0 1 16,0-1-16,0 1 16,0-1-16,0 1 15,0-1-15,0 0 0,0 1 16,0-1-16,0 1 16,25-1-16,-25 1 15,0-1-15,0 0 16,0 1-16,0-1 15,0 1-15,0-1 0,0 1 16,0-1-16,0 0 0,0 1 16,0-1-16,0 1 15,0-1-15,0 0 0,0 1 16,0-1-16,0 1 16,0-1-16,0 1 15,0-1-15,0 0 16,0 1-16,0-1 0,0 1 15,0-1-15,0 1 16,0-1 0,0 0-16,0 1 15,24-25-15,-24 24 0,0 1 16,0-1 0,0 0-16,0 1 15,0-1 1,0 1-1,0-1-15,24 1 16,-24-1-16,-24 0 16,24 1-16,0-1 0,0 1 15,0-1-15,0 1 16,0-1-16,0 0 16,0 1-16,0-1 15,0 1-15,0-1 16,0 1-16,0-1 15,0 0 1,0 1 0,0-1-1,0 1 17,0-1-32,0 1 15,0-1 1,-24 0-16,24 1 0,0-1 15,0 1-15,-25-1 16,25 0-16,0 1 0,0-1 16,-24 1-16,24-1 0,0 1 15,0-1-15,-25 0 0,25 1 0,0-1 16,0 1-16,-24-1 0,24 1 0,0-1 16,0 0-16,-25 1 0,25-1 15,0 1-15,0-1 0,0 0 16,-24-24-16,24 25 0,0-1 0,0 1 15,0-1-15,0 1 0,0-1 16,0 0-16,-24-24 16,24 25-16,0-1 0,0 1 15,0-1-15,0 1 16,0-1 0,0 0-16,0 1 15,0-1 1,24 1-16,-24-1 15,0 1-15,0-1 16,0 0-16,0 1 0,0-1 16,0 1-16,0-1 15,0 1-15,0-1 0,0 0 16,24 1-16,-24-1 16,0 1-1,25-25-15,-25 24 16,0 0-16,0 1 15,24-25-15,-24 24 0,0 1 16,0-1-16,0 1 16,0-1-16,0 0 15,0 1 32,0-50 16,25 25-48,-25 25 48,0-50-63,0 50 0,0-50 0,-25 50 531,-24-25-500,1 24 1,-1 1-1,0-1 0,73 1 16,1-25-47,-25-25 0,24 25 16,1 0-16,-1 0 15,0 0-15,-24-24 16,25 24-16,-1 0 0,1 0 15,-1 0-15,1 0 16,-1 0-16,0 0 0,1 0 16,-1 0-16,1 0 15,-1 0-15,1 0 16</inkml:trace>
  </inkml:traceGroup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1" max="769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13:32:59.931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00B050"/>
      <inkml:brushProperty name="fitToCurve" value="1"/>
    </inkml:brush>
  </inkml:definitions>
  <inkml:traceGroup>
    <inkml:annotationXML>
      <emma:emma xmlns:emma="http://www.w3.org/2003/04/emma" version="1.0">
        <emma:interpretation id="{49C5DD50-1572-4D5D-A3B1-AEEBFD4867A4}" emma:medium="tactile" emma:mode="ink">
          <msink:context xmlns:msink="http://schemas.microsoft.com/ink/2010/main" type="writingRegion" rotatedBoundingBox="13620,6647 17912,6352 17949,6890 13657,7185">
            <msink:destinationLink direction="with" ref="{0A0001AF-1311-43FD-9584-B8DC2C85F78A}"/>
            <msink:destinationLink direction="with" ref="{04ED76EE-561B-4A83-B0C3-82D4D5E9BB84}"/>
          </msink:context>
        </emma:interpretation>
      </emma:emma>
    </inkml:annotationXML>
    <inkml:traceGroup>
      <inkml:annotationXML>
        <emma:emma xmlns:emma="http://www.w3.org/2003/04/emma" version="1.0">
          <emma:interpretation id="{2047153E-EDCA-4EA8-BED8-B6CEA9B2D99A}" emma:medium="tactile" emma:mode="ink">
            <msink:context xmlns:msink="http://schemas.microsoft.com/ink/2010/main" type="paragraph" rotatedBoundingBox="13620,6647 17912,6352 17949,6890 13657,718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91EFB93-411B-4735-820A-BEB113CE9A13}" emma:medium="tactile" emma:mode="ink">
              <msink:context xmlns:msink="http://schemas.microsoft.com/ink/2010/main" type="line" rotatedBoundingBox="13620,6647 17912,6352 17949,6890 13657,7185"/>
            </emma:interpretation>
          </emma:emma>
        </inkml:annotationXML>
        <inkml:traceGroup>
          <inkml:annotationXML>
            <emma:emma xmlns:emma="http://www.w3.org/2003/04/emma" version="1.0">
              <emma:interpretation id="{483164AD-0FF0-4D36-BB46-D869C7EACCB6}" emma:medium="tactile" emma:mode="ink">
                <msink:context xmlns:msink="http://schemas.microsoft.com/ink/2010/main" type="inkWord" rotatedBoundingBox="13639,6923 14406,6870 14422,7111 13655,7164">
                  <msink:destinationLink direction="with" ref="{9DDEE0EF-CB92-4D38-A1F2-5511B32A7611}"/>
                </msink:context>
              </emma:interpretation>
            </emma:emma>
          </inkml:annotationXML>
          <inkml:trace contextRef="#ctx0" brushRef="#br0">168 49 0,'-25'0'0,"-24"0"62,25 0-46,-25 73 46,25-24-46,24-24-16,24-1 0,-24 1 16,24-25-16,1 0 15,-1 0 1,1 0-16,-25-25 16,24 25-16,1-24 15,-1-1 1,-24 1-16,24 24 15,-24-25-15,0 1 0,0 0 16,25 24-16,-50-25 16,25 1-1,-24 24-15,24-25 16,-24 25-16,-25 49 62,49-24-62,24-1 0,-24 0 16,0 1-16,25-1 16,-1 1-1,0-25 1,-24-25-16,25 25 16,-25-24-16,0-1 15,0 1-15,0 0 16,0-1-16,0 1 15,-25 24 1,1 0 0,24 24-1,-24-24-15,24 25 16</inkml:trace>
          <inkml:trace contextRef="#ctx0" brushRef="#br1" timeOffset="12122.5317">265 25 0,'25'-25'62,"48"25"-46,-49 0-16,1 25 0,-1-25 0,1 0 16,-1 0-16,0 0 0,1 0 15,-1 0-15,1 0 0,-1 0 0,1 0 16,-1 0-16,0 0 0,1 0 16,-1 0-16,-24-25 0,25 25 15</inkml:trace>
        </inkml:traceGroup>
        <inkml:traceGroup>
          <inkml:annotationXML>
            <emma:emma xmlns:emma="http://www.w3.org/2003/04/emma" version="1.0">
              <emma:interpretation id="{C81EF817-55BA-4E25-B32D-4EC36EBA7DB5}" emma:medium="tactile" emma:mode="ink">
                <msink:context xmlns:msink="http://schemas.microsoft.com/ink/2010/main" type="inkWord" rotatedBoundingBox="14991,6910 15360,6885 15364,6941 14995,6966"/>
              </emma:interpretation>
            </emma:emma>
          </inkml:annotationXML>
          <inkml:trace contextRef="#ctx0" brushRef="#br1" timeOffset="12630.2433">1340 49 0,'24'0'15,"1"0"-15,-1 0 16,1 0-1,-25-24-15,24 24 16,0 0-16,1 0 16,-25-25-16,24 25 0,1 0 15,-1 0 1,0 0-16,1 0 0,-1 0 16,1-24-16,-1 24 15</inkml:trace>
        </inkml:traceGroup>
        <inkml:traceGroup>
          <inkml:annotationXML>
            <emma:emma xmlns:emma="http://www.w3.org/2003/04/emma" version="1.0">
              <emma:interpretation id="{6B5B6B89-8C78-448D-B800-8664A1DE1351}" emma:medium="tactile" emma:mode="ink">
                <msink:context xmlns:msink="http://schemas.microsoft.com/ink/2010/main" type="inkWord" rotatedBoundingBox="15764,6500 17912,6352 17949,6890 15801,7038"/>
              </emma:interpretation>
            </emma:emma>
          </inkml:annotationXML>
          <inkml:trace contextRef="#ctx0" brushRef="#br1" timeOffset="12902.0884">2219-73 0,'98'25'0,"-74"-25"0,1 0 0,-1 0 16,0 0-16,-24 24 16,25-24-16,-1 0 15,1 0 1,-25-24-16</inkml:trace>
          <inkml:trace contextRef="#ctx0" brushRef="#br1" timeOffset="13066.9917">2585-24 0,'49'24'0,"-24"-24"15,-1 0-15,1 0 0,-1 0 16,0-24-16,1 24 0,-1 0 15,1 0-15,-1 0 0,0 0 16,1 0-16,-1-24 0,1 24 16</inkml:trace>
          <inkml:trace contextRef="#ctx0" brushRef="#br1" timeOffset="13230.8977">3147-97 0,'49'0'0,"-49"24"0,24-24 16,1 0-16,-1 0 0,-24 25 0,25-25 16,-1 0-16,0 0 15,1 0-15,-1 0 16,1-25-16</inkml:trace>
          <inkml:trace contextRef="#ctx0" brushRef="#br1" timeOffset="13393.8054">3513-122 0,'74'25'0,"-50"-25"0,1 0 16,-1 0-16,0 0 0,1 0 16,-1 0-16,1 0 15,-1 0 1,-24-25-16</inkml:trace>
          <inkml:trace contextRef="#ctx0" brushRef="#br1" timeOffset="14382.2394">4100-171 0,'24'0'0,"0"0"0,-24-24 16,25 24-16,-25-24 31,-25 24-16,25-25 1,-24 25-16,0 0 16,-1 0-1,1 0-15,-1 0 0,1 25 16,0-25-16,-1 0 0,1 24 16,-1-24-16,1 24 15,-1 1-15,1-25 16,24 24-16,0 1 0,0-1 15,0 1 1,0-1-16,0 0 16,24-24-16,1 0 15,-1 0 1,1 0-16,-1 0 16,1 0-16,-1-24 0,0 24 0,1-24 15,-1 24-15,1-25 0,-1 1 16,0-1-16,1 25 0,-25-24 15,24-1-15,1 1 0,-1 0 16,-24-1-16,25 1 0,-25-1 16,0 1-16,0-1 15,0 1-15,-25 24 16,1 0-16,-1 0 16,1 24-16,-1-24 15,1 25-15,0-25 0</inkml:trace>
          <inkml:trace contextRef="#ctx0" brushRef="#br1" timeOffset="30442.0552">2170-415 0,'0'25'94,"-24"-25"-79,-1 0 1,50 0 0,-50 0-16,50 0 15,-25 24 63,0 0-15,73 25-32,0 0 0,25 24 1,0-48-32,-74-25 15,1 0-15,-1 0 0,0 0 16,1 0-16,-1 0 0,1 0 16,-1 0-16,-48 0 109,-1 0-93,25 24-16,-24-24 0,-1 0 15,25 25-15,-24-25 0,24 24 16,-24-24-16,-1 25 0,1-1 15,-1 0 1,1-24-16,24 25 16,-25-25-16,1 24 0,0-24 15,-1 0-15,25 25 0,-24-25 16,-1 0-16,25 24 0,-24-24 16,-1 0-16,1 0 0,24 24 15,-24-24-15,-1 0 16,1 0-1,48 0 1,-48 0-16,48 0 16,-24-24-16</inkml:trace>
        </inkml:traceGroup>
      </inkml:traceGroup>
    </inkml:traceGroup>
  </inkml:traceGroup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1" max="769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13:34:30.501"/>
    </inkml:context>
    <inkml:brush xml:id="br0">
      <inkml:brushProperty name="width" value="0.06667" units="cm"/>
      <inkml:brushProperty name="height" value="0.06667" units="cm"/>
      <inkml:brushProperty name="color" value="#00B050"/>
      <inkml:brushProperty name="fitToCurve" value="1"/>
    </inkml:brush>
  </inkml:definitions>
  <inkml:traceGroup>
    <inkml:annotationXML>
      <emma:emma xmlns:emma="http://www.w3.org/2003/04/emma" version="1.0">
        <emma:interpretation id="{43E27281-604F-46A1-B099-9DCACFE69C21}" emma:medium="tactile" emma:mode="ink">
          <msink:context xmlns:msink="http://schemas.microsoft.com/ink/2010/main" type="writingRegion" rotatedBoundingBox="11212,11508 19689,10157 20035,12328 11558,13679">
            <msink:destinationLink direction="with" ref="{0A0001AF-1311-43FD-9584-B8DC2C85F78A}"/>
          </msink:context>
        </emma:interpretation>
      </emma:emma>
    </inkml:annotationXML>
    <inkml:traceGroup>
      <inkml:annotationXML>
        <emma:emma xmlns:emma="http://www.w3.org/2003/04/emma" version="1.0">
          <emma:interpretation id="{1548EB5B-2FDB-400C-AF63-4AE18F5E5613}" emma:medium="tactile" emma:mode="ink">
            <msink:context xmlns:msink="http://schemas.microsoft.com/ink/2010/main" type="paragraph" rotatedBoundingBox="11212,11508 19689,10157 20035,12328 11558,136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D8CAD7D-F0B2-409F-8FFF-A7B6C8E01CA8}" emma:medium="tactile" emma:mode="ink">
              <msink:context xmlns:msink="http://schemas.microsoft.com/ink/2010/main" type="line" rotatedBoundingBox="11212,11508 19689,10157 19853,11181 11375,12532">
                <msink:destinationLink direction="with" ref="{04ED76EE-561B-4A83-B0C3-82D4D5E9BB84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337D200F-5B13-486E-BB1B-58E17B486EF1}" emma:medium="tactile" emma:mode="ink">
                <msink:context xmlns:msink="http://schemas.microsoft.com/ink/2010/main" type="inkWord" rotatedBoundingBox="11212,11508 12015,11381 12167,12339 11365,12467"/>
              </emma:interpretation>
            </emma:emma>
          </inkml:annotationXML>
          <inkml:trace contextRef="#ctx0" brushRef="#br0">-2418 341 0,'0'-73'31,"25"-25"0,97 1 1,-98 97-32,1 0 15,-1 0-15,0 0 16,-24 24-16,25-24 0,-25 24 16,24-24-16,-24 25 0,0-1 15,0 1-15,0-1 0,0 1 16,0-1-16,0 0 0,-24 1 15,24-1-15,-25 1 0,25-1 16,0 0-16,-24-24 0,24 25 16,0-1-16,-24-24 0,121 25 62,-72-25-46,-1 0-16,1 24 0,-1-24 15,0 25-15,1-25 0,-25 24 16,24 0-16,-24 1 16,25-25-16,-25 24 0,0 1 0,0-1 15,0 1-15,0-1 16,0 0-16,-25 1 0,25-1 16,-24-24-16,24 25 0,-25-25 15,25 24-15,-24-24 0,0 0 16,24 25-16,-25-25 0,1 0 15,-1 0-15,25-25 0,-24 25 16,-1-24 0</inkml:trace>
          <inkml:trace contextRef="#ctx0" brushRef="#br0" timeOffset="490.7221">-1783-147 0,'0'24'0,"0"1"47,0-1-31,0 0-16,0 1 0,0-1 16,0 1-16,0-1 15,0 1-15,0-1 0,0 0 0,0 1 16,0-1-16,0 1 15,-24-1-15,48-24 0,-24 25 16</inkml:trace>
          <inkml:trace contextRef="#ctx0" brushRef="#br0" timeOffset="-670.6156">-2467 170 0,'25'0'0,"-25"25"16,-25-25 15,25 24-15,0 1 0,0-1-16,25-24 0,-25 24 15,0 1-15,0-1 0,0 1 16,0-1-16,0 0 0,24 1 0,-24-1 15,0 1-15,0-1 0,0 25 0,0-25 16,0 1-16,0-1 0,0 25 0,0-24 16,0-1-16,0 0 0,0 1 15,0-1-15,0 1 0,0-1 0,-24-24 16,24 25-16</inkml:trace>
        </inkml:traceGroup>
        <inkml:traceGroup>
          <inkml:annotationXML>
            <emma:emma xmlns:emma="http://www.w3.org/2003/04/emma" version="1.0">
              <emma:interpretation id="{AC815D35-97B6-4EBB-B909-E4477F683C92}" emma:medium="tactile" emma:mode="ink">
                <msink:context xmlns:msink="http://schemas.microsoft.com/ink/2010/main" type="inkWord" rotatedBoundingBox="13037,11280 14078,11114 14228,12054 13187,12220"/>
              </emma:interpretation>
            </emma:emma>
          </inkml:annotationXML>
          <inkml:trace contextRef="#ctx0" brushRef="#br0" timeOffset="-61995.1088">24 73 0,'25'0'0,"-25"-25"16,24 25-1,-24-24-15,25 24 16,-50 0 47,25-25-48,0 1 1,0-1-1,0 1 1,0 0 0,-24 24-1,24-25-15,0 1 16,-25 24 0,25-25-1,-24 1-15,0 24 16,24-24-16,-25 24 15,1-25 1,-1 25-16,1-24 16,0 24-16,-1 0 15,1-25 1,-1 25 0,1 0-1,-1-24 1,1 24-1,0 0 1,24 24-16,-25-24 16,1 0-1,-1 0 1,25 25 0,-24-25-16,-1 0 15,25 24-15,-24-24 16,24 25-16,-24-25 15,24 24-15,-25 0 0,1-24 16,24 25-16,-25-1 16,1 1-1,-25 23 1,49-23 0,0-1-1,-24 1-15,24-1 16,0 1-1,0-1-15,0 0 16,0 1-16,0-1 16,0 1-16,0-1 15,0 1-15,0-1 16,0 0-16,0 1 16,0-1-1,0 1-15,0-1 16,24 0-1,-24 1-15,0-1 16,25 1-16,-25-1 16,24-24-1,-24 25-15,24-25 0,-24 24 16,25-24-16,-1 24 16,1-24-1,-1 0-15,0 0 16,-24 25-16,25-25 0,-1 0 15,1 0 1,-1 24-16,1-24 16,-1 0-16,0 0 15,-24-24-15,25 48 0,-1-48 16,1 24-16,-1 0 16,1 0-16,-1 0 15,0 0 1,-24-25-16,25 25 0,-1 0 15,-24-24-15,25 24 0,-1-24 16,-24-1 0,24 25-16,-24-24 15,25-1-15,-25 1 16,24 24-16,-24-25 0,25 1 0,-25 0 16,24-1-16,1 25 0,-25-24 0,0-1 15,24 25-15,-24-24 0,24 24 0,-24-24 16,0-1-16,25 25 0,-25-24 15,0-1 1,24 25-16,-24-24 0,0-1 16,-24 25-16,24-24 15,0 0-15,0-1 16,-25 1-16,25-1 16,-24 1-16,0-1 15,-1 1-15,1 0 16,-1 24-16,25-25 0,-24 25 15,-1-24-15,1-1 0,0 25 16,24-24-16,-25 24 0,1-24 0</inkml:trace>
          <inkml:trace contextRef="#ctx0" brushRef="#br0" timeOffset="-74590.9034">-269 146 0,'0'-25'16,"0"1"15</inkml:trace>
          <inkml:trace contextRef="#ctx0" brushRef="#br0" timeOffset="-74373.0318">0 25 0,'73'24'0,"-48"-24"0,-1-24 16,1 24-16,-1 0 0,0 0 16,1-25-16,-1 25 0</inkml:trace>
          <inkml:trace contextRef="#ctx0" brushRef="#br0" timeOffset="-63817.0505">366 121 0,'-24'0'0,"24"-24"16,-24 0 0</inkml:trace>
        </inkml:traceGroup>
        <inkml:traceGroup>
          <inkml:annotationXML>
            <emma:emma xmlns:emma="http://www.w3.org/2003/04/emma" version="1.0">
              <emma:interpretation id="{29EDCBB7-47E0-4B48-BDC5-367CF535A970}" emma:medium="tactile" emma:mode="ink">
                <msink:context xmlns:msink="http://schemas.microsoft.com/ink/2010/main" type="inkWord" rotatedBoundingBox="14726,11355 14905,11327 14922,11430 14742,11458"/>
              </emma:interpretation>
            </emma:emma>
          </inkml:annotationXML>
          <inkml:trace contextRef="#ctx0" brushRef="#br0" timeOffset="-74157.1543">928-172 0,'49'25'0,"-25"-1"0,1-24 15,-1 0-15,1 25 16,-1-25-16,1 0 15</inkml:trace>
        </inkml:traceGroup>
        <inkml:traceGroup>
          <inkml:annotationXML>
            <emma:emma xmlns:emma="http://www.w3.org/2003/04/emma" version="1.0">
              <emma:interpretation id="{5F74FFED-10EF-4872-9A5B-B285A670E412}" emma:medium="tactile" emma:mode="ink">
                <msink:context xmlns:msink="http://schemas.microsoft.com/ink/2010/main" type="inkWord" rotatedBoundingBox="15300,11028 16955,10764 17091,11621 15437,11885"/>
              </emma:interpretation>
            </emma:emma>
          </inkml:annotationXML>
          <inkml:trace contextRef="#ctx0" brushRef="#br0" timeOffset="-73671.4331">2735-195 0,'49'24'0,"-24"-24"0,-1 0 16,1-24-16</inkml:trace>
          <inkml:trace contextRef="#ctx0" brushRef="#br0" timeOffset="-73520.5159">3102-220 0,'49'0'15,"-49"25"-15,24-25 0,1 0 0,-1 0 16,0 0-16</inkml:trace>
          <inkml:trace contextRef="#ctx0" brushRef="#br0" timeOffset="-73989.2513">1563-123 0,'122'0'16,"-97"0"-16,-1 0 0,1 0 0,-1 0 16,0-24-16,1 24 15,-1 0-15,1 0 0</inkml:trace>
          <inkml:trace contextRef="#ctx0" brushRef="#br0" timeOffset="-58511.1033">2174-562 0,'-49'0'15,"24"0"1,25-25-16,-24 25 16,0 0-1,48 0 32,-24 25-47,0-50 16,0 50-16,0-50 0,0 50 15,0-50-15,0 50 16,24-25-16,1 24 31,-1 0-15,-24 1 0,25-1-16,-25 1 15,24-1 1,1 1-16,-1-1 15,0 0-15,1-24 0,-25 25 16,24-25-16,1 24 0,-1-24 0,1 25 16,-1-25-16,0 0 0,-24 24 15,25-24-15,-1 0 0,-24 25 0,25-25 16,-1 0-16,-24 24 0,24-24 16,1 0-16,-25 24 15,24-24-15,1 0 31,-50 0 16,25 25-47,-24-25 32,24 24-17,-25-24-15,1 25 16,24-1-1,-24-24-15,24 24 0,-25-24 0,25 25 16,-24-25-16,24 24 0,-25-24 0,25 25 16,-24-1-16,0-24 0,24 25 0,-25-25 15,25 24-15,-24 0 0,-1 1 16,1-1-16,-1 1 16,1-1-16,24 1 15,-24-25-15,-1 0 16,25 24-16,0-48 15</inkml:trace>
          <inkml:trace contextRef="#ctx0" brushRef="#br0" timeOffset="-73840.3367">2198-146 0,'49'24'0,"-25"-24"16,1 0-16</inkml:trace>
        </inkml:traceGroup>
        <inkml:traceGroup>
          <inkml:annotationXML>
            <emma:emma xmlns:emma="http://www.w3.org/2003/04/emma" version="1.0">
              <emma:interpretation id="{F3CB3597-F788-4A1D-B74E-39BDDF071C46}" emma:medium="tactile" emma:mode="ink">
                <msink:context xmlns:msink="http://schemas.microsoft.com/ink/2010/main" type="inkWord" rotatedBoundingBox="17385,11040 17852,10966 17903,11288 17437,11362"/>
              </emma:interpretation>
            </emma:emma>
          </inkml:annotationXML>
          <inkml:trace contextRef="#ctx0" brushRef="#br0" timeOffset="-73344.6188">3615-318 0,'24'0'0,"1"0"0,-1 24 16,0-24-1,1 0-15,-25-24 16</inkml:trace>
          <inkml:trace contextRef="#ctx0" brushRef="#br0" timeOffset="-72439.1367">3883-514 0,'0'25'16,"0"-1"-1,0 1-15,0-1 16,0 1 0,0-1-16,0 0 0,0 1 15,0-1-15,0 1 0,25-1 16,-25 1-16,24-25 15,1 0-15,-1 0 16,0-25 0,25-73-1,-49 1 1,0 72 0,0-24-16,0 25 0,0 0 0</inkml:trace>
        </inkml:traceGroup>
        <inkml:traceGroup>
          <inkml:annotationXML>
            <emma:emma xmlns:emma="http://www.w3.org/2003/04/emma" version="1.0">
              <emma:interpretation id="{8DD7DFE9-0560-429B-8F60-375A12A552EA}" emma:medium="tactile" emma:mode="ink">
                <msink:context xmlns:msink="http://schemas.microsoft.com/ink/2010/main" type="inkWord" rotatedBoundingBox="18328,10597 18920,10503 19043,11276 18451,11370">
                  <msink:destinationLink direction="with" ref="{86AFD94B-4A30-4E33-9EBE-30A5557E519B}"/>
                </msink:context>
              </emma:interpretation>
            </emma:emma>
          </inkml:annotationXML>
          <inkml:trace contextRef="#ctx0" brushRef="#br0" timeOffset="-24100.7229">4665-416 0,'0'-24'0,"-25"24"16,50-25-16,-25 1 31,24 24-31,1-25 16,-1 25-1,1 0-15,-25-24 0,24 24 0,0 0 16,1 0-16,-1 0 0,1 0 15,-1 0-15,1 0 0,-1 0 16,0 0-16,1 0 0,-1 0 0,25 0 16,-25 0-16,1 0 15,-25 24-15,24-48 0,1 24 16</inkml:trace>
          <inkml:trace contextRef="#ctx0" brushRef="#br0" timeOffset="-24442.5263">4836-782 0,'24'0'0,"-24"-25"15,0 1 1,0-1 15,0 1-15,25 24-16,-25-24 0,0-1 15,24 25-15,-24-24 16,25 24-16,-25-25 16,24 25-16,0 0 15,-24-24-15,25 24 16,-1 0-16,1 0 16,-25 24-1,24-24-15,-24 25 16,24-25-16,-24 24 0,25-24 15,-25 25-15,0-1 0,0 0 16,24 1-16,-24-1 0,0 1 16,0-1-16,0 1 0,0-1 15,25 147 17,-1-98-17,-24-48-15,0-1 0,-24 1 16,24-1-16,0 0 15,0 1-15,0-1 16,0 1 0,0-1-1,24-24 17</inkml:trace>
          <inkml:trace contextRef="#ctx0" brushRef="#br0" timeOffset="-25572.8792">4738-904 0,'0'24'0,"0"-48"0,0 48 0,0 0 47,-24 1-31,24-1-16,0 1 15,0-1-15,-25-24 0,25 25 0,0-1 16,0 0-16,-24 1 0,24-1 15,0 1-15,0 24 0,0-25 0,0 0 16,0 1-16,0-1 0,0 1 0,0 24 16,0-25-16,0 0 0,0 1 15,0-1-15,-25-24 0,25 25 0,0-1 16</inkml:trace>
        </inkml:traceGroup>
        <inkml:traceGroup>
          <inkml:annotationXML>
            <emma:emma xmlns:emma="http://www.w3.org/2003/04/emma" version="1.0">
              <emma:interpretation id="{4D86D090-FDD5-4081-9480-492370A9D503}" emma:medium="tactile" emma:mode="ink">
                <msink:context xmlns:msink="http://schemas.microsoft.com/ink/2010/main" type="inkWord" rotatedBoundingBox="19274,10349 19709,10280 19769,10658 19334,10727">
                  <msink:destinationLink direction="with" ref="{86AFD94B-4A30-4E33-9EBE-30A5557E519B}"/>
                </msink:context>
              </emma:interpretation>
            </emma:emma>
          </inkml:annotationXML>
          <inkml:trace contextRef="#ctx0" brushRef="#br0" timeOffset="-23660.9729">5569-1149 0,'24'-24'0,"-24"0"0,0 48 31,0 0-15,-24-24-1,24 25-15,0-1 16,-25-24-16,25 25 0,0-1 0,0 1 16,0-1-16,-24 0 15,24 1-15,0-1 0,0 1 16,24-25-16,-24 24 15</inkml:trace>
          <inkml:trace contextRef="#ctx0" brushRef="#br0" timeOffset="-23393.1271">5886-1149 0,'24'25'0,"1"-1"15,-25 1 1,-25-25 0,25 24-16,0 1 0,0-1 15,0 0-15,-24-24 0,24 25 16,0-1-16,0 1 0,0-1 15,0 0 1</inkml:trace>
        </inkml:traceGroup>
      </inkml:traceGroup>
      <inkml:traceGroup>
        <inkml:annotationXML>
          <emma:emma xmlns:emma="http://www.w3.org/2003/04/emma" version="1.0">
            <emma:interpretation id="{CC62AABB-571F-4310-80EE-9F33059EDF60}" emma:medium="tactile" emma:mode="ink">
              <msink:context xmlns:msink="http://schemas.microsoft.com/ink/2010/main" type="line" rotatedBoundingBox="13260,12253 16459,12006 16533,12966 13334,13213"/>
            </emma:interpretation>
          </emma:emma>
        </inkml:annotationXML>
        <inkml:traceGroup>
          <inkml:annotationXML>
            <emma:emma xmlns:emma="http://www.w3.org/2003/04/emma" version="1.0">
              <emma:interpretation id="{1CF64C50-7D46-4FF3-B14F-02FC94BF5205}" emma:medium="tactile" emma:mode="ink">
                <msink:context xmlns:msink="http://schemas.microsoft.com/ink/2010/main" type="inkWord" rotatedBoundingBox="13262,12286 13826,12242 13873,12851 13310,12895"/>
              </emma:interpretation>
            </emma:emma>
          </inkml:annotationXML>
          <inkml:trace contextRef="#ctx0" brushRef="#br0" timeOffset="-33756.2642">-513 1001 0,'25'-25'0,"-1"25"0,-24-24 16,24 24-16,-24-25 0,25 1 15,-1 0-15,1-1 16,-1 1-16,-24-1 0,25 25 16,-1-24-16,0 24 0,-24-25 0,25 25 15,-1 0-15,1-24 0,-1 24 16,1 0-16,-1 0 15,0 24-15,1-24 16,-25 25-16,24-25 0,-24 24 16,25 1-16,-1-1 15,-24 1-15,0-1 0,24-24 16,-24 24-16,0 1 0,25-1 16,-25 98-1,0-97 1,-25-25-16,25 24 0,0 1 0,0-1 15,-24 0-15,24 1 0,0-1 16,-24-24-16,24 25 16</inkml:trace>
          <inkml:trace contextRef="#ctx0" brushRef="#br0" timeOffset="-34267.9725">-464 756 0,'24'0'0,"-24"25"0,25-25 32,-25 24-32,0 1 15,0-1-15,0 1 0,0-1 16,-25 0-16,25 1 16,0-1-16,0 1 0,0-1 0,0 1 15,-24-1-15,24 25 0,0-25 0,0 1 16,0-1-16,-24 0 0,24 1 0,0-1 15,0 1-15,0-1 0,0 1 0,0-1 16</inkml:trace>
          <inkml:trace contextRef="#ctx0" brushRef="#br0" timeOffset="-33412.4609">-415 1073 0,'49'-25'0,"-25"25"0,-24-24 16,25 24-16,-1 0 16,0 0-16,1 24 0,-1-24 15,1 0-15,-1 0 16,1 25-16,-1-25 0,0 0 16,1 0-16,-1 0 0,1 24 15,-1-24-15,0 25 16</inkml:trace>
        </inkml:traceGroup>
        <inkml:traceGroup>
          <inkml:annotationXML>
            <emma:emma xmlns:emma="http://www.w3.org/2003/04/emma" version="1.0">
              <emma:interpretation id="{75A29D01-8281-4678-8668-F92A4C9CAA57}" emma:medium="tactile" emma:mode="ink">
                <msink:context xmlns:msink="http://schemas.microsoft.com/ink/2010/main" type="inkWord" rotatedBoundingBox="14368,12383 14677,12359 14701,12675 14393,12698"/>
              </emma:interpretation>
            </emma:emma>
          </inkml:annotationXML>
          <inkml:trace contextRef="#ctx0" brushRef="#br0" timeOffset="-30332.1581">586 854 0,'74'49'187,"-26"-25"-156</inkml:trace>
          <inkml:trace contextRef="#ctx0" brushRef="#br0" timeOffset="-29727.5032">611 1025 0,'-25'25'15,"50"-25"79,-1 24-63,1-24-31,-1 0 16,-24 24-16,24-24 16,1 0-16,-1 0 15,1 0-15,-1 25 16,0-25-1,1 0 1,-1 24 0,1-24-1</inkml:trace>
        </inkml:traceGroup>
        <inkml:traceGroup>
          <inkml:annotationXML>
            <emma:emma xmlns:emma="http://www.w3.org/2003/04/emma" version="1.0">
              <emma:interpretation id="{0E59EE53-6A30-487C-865A-91B4EBB226E1}" emma:medium="tactile" emma:mode="ink">
                <msink:context xmlns:msink="http://schemas.microsoft.com/ink/2010/main" type="inkWord" rotatedBoundingBox="15076,12112 15697,12064 15772,13025 15150,13073"/>
              </emma:interpretation>
            </emma:emma>
          </inkml:annotationXML>
          <inkml:trace contextRef="#ctx0" brushRef="#br0" timeOffset="-28020.4802">1441 1001 0,'-24'0'0,"48"0"47,0 0-31,1 0-16,-1 0 16,1 0-16,-1 0 0,1 0 15,-1 0-15,0-25 0,1 25 0,-1 0 16,25 0-16,-24-24 0,-1 24 0,0 0 15,1 0-15,-1-25 0,1 25 0,-1 0 16,1 0-16</inkml:trace>
          <inkml:trace contextRef="#ctx0" brushRef="#br0" timeOffset="-28309.3137">1417 805 0,'0'-24'0,"0"-1"16,0 1-16,24 24 16,-24-24-16,0-1 15,0 1-15,24 24 0,-24-25 16,25 1-16,-1-1 16,1 25-1,-1 0-15,1-24 0,-1 24 16,0 0-1,1 0-15,-1 0 0,-24 24 16,25-24-16,-1 0 0,1 0 16,-25 25-16,24-25 0,0 0 15,-24 24-15,25-24 0,-25 25 16,24-1-16,-24 1 16,25-1-16,-25 0 15,0 1-15,0-1 0,0 1 0,0-1 16,0 1-16,0-1 0,0 0 15,0 1-15,0-1 0,0 1 0,0-1 16,0 1-16,0-1 0,-49 220 47,24-219-47,25-1 0,0 0 16,0 1-16,-24-1 0,24 1 15,-24-1-15,24 1 0</inkml:trace>
          <inkml:trace contextRef="#ctx0" brushRef="#br0" timeOffset="-28817.0238">1368 610 0,'0'24'63,"0"1"-47,0-1-16,0 1 15,-25-25-15,25 24 0,0 0 0,0 1 16,0-1-16,0 1 0,0-1 15,0 1-15,0-1 0,0 25 0,0-25 16,0 1-16,0-1 0,0 1 16,0 72-16,0-48 15,0-25-15,0 1 0,0-1 0,0 1 16,0-1-16,0 1 0,0-1 0,0 0 16,0 1-16</inkml:trace>
        </inkml:traceGroup>
        <inkml:traceGroup>
          <inkml:annotationXML>
            <emma:emma xmlns:emma="http://www.w3.org/2003/04/emma" version="1.0">
              <emma:interpretation id="{4650B0EF-C14D-4D58-A7F6-ACBA276DE004}" emma:medium="tactile" emma:mode="ink">
                <msink:context xmlns:msink="http://schemas.microsoft.com/ink/2010/main" type="inkWord" rotatedBoundingBox="16282,12027 16459,12014 16490,12417 16314,12431"/>
              </emma:interpretation>
            </emma:emma>
          </inkml:annotationXML>
          <inkml:trace contextRef="#ctx0" brushRef="#br0" timeOffset="-27693.6659">2613 512 0,'25'-24'0,"-1"24"0,-24 24 15,-24-24 1,24 25-16,-25-25 16,25 24-16,-24 0 0,24 1 0,-25-1 15,25 25-15,-24-24 0,24-1 0,0 25 16,-24-25-16,24 1 0,0-1 0,0 1 16,0-1-16</inkml:trace>
        </inkml:traceGroup>
      </inkml:traceGroup>
    </inkml:traceGroup>
  </inkml:traceGroup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1" max="769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13:33:22.339"/>
    </inkml:context>
    <inkml:brush xml:id="br0">
      <inkml:brushProperty name="width" value="0.06667" units="cm"/>
      <inkml:brushProperty name="height" value="0.06667" units="cm"/>
      <inkml:brushProperty name="color" value="#00B050"/>
      <inkml:brushProperty name="fitToCurve" value="1"/>
    </inkml:brush>
  </inkml:definitions>
  <inkml:traceGroup>
    <inkml:annotationXML>
      <emma:emma xmlns:emma="http://www.w3.org/2003/04/emma" version="1.0">
        <emma:interpretation id="{04ED76EE-561B-4A83-B0C3-82D4D5E9BB84}" emma:medium="tactile" emma:mode="ink">
          <msink:context xmlns:msink="http://schemas.microsoft.com/ink/2010/main" type="inkDrawing" rotatedBoundingBox="17876,11209 17877,6642 18023,6643 18022,11210" semanticType="verticalRange" shapeName="Other">
            <msink:sourceLink direction="with" ref="{1D8CAD7D-F0B2-409F-8FFF-A7B6C8E01CA8}"/>
            <msink:sourceLink direction="with" ref="{49C5DD50-1572-4D5D-A3B1-AEEBFD4867A4}"/>
            <msink:sourceLink direction="with" ref="{C6441C24-C091-47D8-A1DD-7612C282590B}"/>
          </msink:context>
        </emma:interpretation>
      </emma:emma>
    </inkml:annotationXML>
    <inkml:trace contextRef="#ctx0" brushRef="#br0">25 24 0,'0'-24'94,"0"73"62,0-25-156,0 0 16,0 1-16,0-1 16,-24 1-1,24-1 1,0 1-16,0-1 31,0 0-15,24-24-16,-24 25 15,0-1 1,0 1-16,0-1 16,0 0 15,0 1-31,0-1 16,0 1 30,25 24-14,-25 48-17,0-72 1,0-1 0,0 1-1,0-1 16,0 0-15,0 1 0,0-1-16,0 1 15,0-1 1,0 0-16,0 1 16,24-25-1,-24 24-15,0 1 16,0-1-1,0 1-15,0-1 16,0 0-16,0 1 16,0-1-16,0 1 15,0-1 1,0 1-16,0-1 16,0 0-1,0 1-15,24-1 16,-24 1-1,0-1 1,0 1 0,0-1-16,25-24 15,-25 24-15,0 1 16,0-1-16,0 1 16,0-1-16,0 1 15,0-1 1,0 0-16,24-24 0,-24 25 15,0-1-15,0 1 16,0-1-16,0 0 16,0 1-16,0-1 0,0 1 15,0-1-15,0 1 0,0-1 16,0 0-16,0 1 16,0-1-16,0 1 0,0-1 15,-24 1-15,24-1 16,0 0-16,0 1 0,0-1 15,-25 1-15,25-1 16,0 0 0,0 1-16,0-1 15,0 1-15,0-1 16,0 1-16,0-1 16,0 0-16,0 1 15,0-1-15,0 1 16,-24-1-16,48 1 0,-48-1 15,24 0-15,0 1 0,0-1 0,0 1 16,24-25-16,-24 24 0,0 1 0,-24-1 16,48 0-16,-48 1 0,24-1 15,0 1-15,0-1 0,0 1 0,0-1 16,0 0-16,0 1 0,-24-1 16,24 1-16,0-1 0,0 0 0,0 1 15,0-1-15,-25-24 0,25 25 0,0-1 16,0 1-16,0-1 0,0 0 15,0 1-15,0-1 0,0 1 16,0-1-16,25 1 16,-25-1-16,0 0 15,0 1-15,0-1 16,0 1-16,0-1 16,0 0-16,24 1 15,-24-1-15,0 1 16,0-1-1,0 1 1,0-1 0,0 0-16,0 1 15,0-1-15,0 1 0,0-1 16,0 1-16,0-1 16,0 0-16,0 1 0,0-1 15,0 1-15,0-1 16,0 1-1,0-1-15,0 0 16,0 1 0,0-1-1,0 1-15,0-1 16,0 1-16,0-1 0,0 0 16,0 1-16,0-1 15,0 1 1,0-1-1,0 0-15,0 1 16,0-1 0,-24-24-16,24 25 0,0-1 15,0 1-15,0-1 16,0 0 0,0 1-1,0-1 1,0 1-16,-25-1 15,25 1-15,0-1 16,0 0 0,0 1 62</inkml:trace>
  </inkml:traceGroup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1" max="769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13:34:27.958"/>
    </inkml:context>
    <inkml:brush xml:id="br0">
      <inkml:brushProperty name="width" value="0.06667" units="cm"/>
      <inkml:brushProperty name="height" value="0.06667" units="cm"/>
      <inkml:brushProperty name="color" value="#00B050"/>
      <inkml:brushProperty name="fitToCurve" value="1"/>
    </inkml:brush>
  </inkml:definitions>
  <inkml:traceGroup>
    <inkml:annotationXML>
      <emma:emma xmlns:emma="http://www.w3.org/2003/04/emma" version="1.0">
        <emma:interpretation id="{171F3A29-6515-4ADE-88D8-C24BC3299278}" emma:medium="tactile" emma:mode="ink">
          <msink:context xmlns:msink="http://schemas.microsoft.com/ink/2010/main" type="writingRegion" rotatedBoundingBox="12545,3508 11030,4823 10508,4222 12023,2907"/>
        </emma:interpretation>
      </emma:emma>
    </inkml:annotationXML>
    <inkml:traceGroup>
      <inkml:annotationXML>
        <emma:emma xmlns:emma="http://www.w3.org/2003/04/emma" version="1.0">
          <emma:interpretation id="{0E149062-E58C-4A7A-9F50-DAC823A6027F}" emma:medium="tactile" emma:mode="ink">
            <msink:context xmlns:msink="http://schemas.microsoft.com/ink/2010/main" type="paragraph" rotatedBoundingBox="12545,3508 11030,4823 10508,4222 12023,290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71C458C-0ECF-4AE0-9713-33F7318B3EFC}" emma:medium="tactile" emma:mode="ink">
              <msink:context xmlns:msink="http://schemas.microsoft.com/ink/2010/main" type="line" rotatedBoundingBox="12545,3508 11030,4823 10508,4222 12023,2907"/>
            </emma:interpretation>
          </emma:emma>
        </inkml:annotationXML>
        <inkml:traceGroup>
          <inkml:annotationXML>
            <emma:emma xmlns:emma="http://www.w3.org/2003/04/emma" version="1.0">
              <emma:interpretation id="{40840084-1096-4D30-8272-0B5AEAAB4689}" emma:medium="tactile" emma:mode="ink">
                <msink:context xmlns:msink="http://schemas.microsoft.com/ink/2010/main" type="inkWord" rotatedBoundingBox="12528,3490 11868,4062 11452,3583 12112,3010">
                  <msink:destinationLink direction="with" ref="{0A0001AF-1311-43FD-9584-B8DC2C85F78A}"/>
                </msink:context>
              </emma:interpretation>
            </emma:emma>
          </inkml:annotationXML>
          <inkml:trace contextRef="#ctx0" brushRef="#br0">-220-2076 0,'74'0'15,"-74"25"1,0-1-16,0 0 16,0 1-16,0 24 0,0-25 15,-25-24-15,25 49 0,0-25 16,0 1-16,0-1 0,0 1 0</inkml:trace>
          <inkml:trace contextRef="#ctx0" brushRef="#br0" timeOffset="-203.8849">-537-1978 0,'24'0'16,"-24"24"0,-24 1-1,24-1-15,0 25 16,-25-25-1,25 1-15,0-1 0,0 1 0,-24 23 16,24-23-16,0-1 0,0 1 0,-24-1 16,24 1-16,0-1 0</inkml:trace>
          <inkml:trace contextRef="#ctx0" brushRef="#br0" timeOffset="-432.7542">-830-2027 0,'0'24'47,"0"1"-47,0-1 16,0 1-16,0-1 0,0 1 15,-25-1-15,25 25 16,0-25-16,0 1 0,0-1 0,0 0 16,0 25-16,0-24 0,-24-1 0,24 1 15</inkml:trace>
        </inkml:traceGroup>
        <inkml:traceGroup>
          <inkml:annotationXML>
            <emma:emma xmlns:emma="http://www.w3.org/2003/04/emma" version="1.0">
              <emma:interpretation id="{9088C604-1146-4F50-9A4F-0EB3C37BB69B}" emma:medium="tactile" emma:mode="ink">
                <msink:context xmlns:msink="http://schemas.microsoft.com/ink/2010/main" type="inkWord" rotatedBoundingBox="11663,4273 11043,4811 10557,4250 11177,3713">
                  <msink:destinationLink direction="with" ref="{0A0001AF-1311-43FD-9584-B8DC2C85F78A}"/>
                </msink:context>
              </emma:interpretation>
            </emma:emma>
          </inkml:annotationXML>
          <inkml:trace contextRef="#ctx0" brushRef="#br0" timeOffset="-857.5115">-1563-1368 0,'24'-146'0,"1"121"15,-1 1-15,1 24 0,-1-24 16,1 24-16,-1 0 0,0 0 16,-24-25-16,25 25 0,-1 0 0,1 25 15,-1-25-15,-24 24 16,24-24-16,-24 24 16,0 1-16,0-1 0,0 1 15,-24-1-15,0 1 16,24-1-16,-25 0 0,1 1 0,24-1 15,-25 1-15,1-1 0,-49 98 47,73-97-31,24-25 0,-24 24-16,25-24 0,-1 25 15,0-1 1,1-24-16,-25 24 0,24 1 15,-24-1-15,0 1 16,0-1-16,0 0 0,25-24 0,-25 25 16,0-1-16,0 1 0,0-1 0,-25-24 15,25 25-15,0-1 0,0 0 16,-24-24-16,24 25 0,-25-25 16,1 0-1,0 0-15,-1 0 0,1 0 16,-1 0-16,1 0 0,-1 0 0,1-25 15,0 25-15,-1 0 0</inkml:trace>
        </inkml:traceGroup>
        <inkml:traceGroup>
          <inkml:annotationXML>
            <emma:emma xmlns:emma="http://www.w3.org/2003/04/emma" version="1.0">
              <emma:interpretation id="{B51E6DA4-9E75-487E-86B9-B48F4F486FC7}" emma:medium="tactile" emma:mode="ink">
                <msink:context xmlns:msink="http://schemas.microsoft.com/ink/2010/main" type="inkWord" rotatedBoundingBox="11242,4359 10891,4664 10508,4222 10859,3918"/>
              </emma:interpretation>
            </emma:emma>
          </inkml:annotationXML>
          <inkml:trace contextRef="#ctx0" brushRef="#br0" timeOffset="-1565.1062">-1685-1465 0,'24'0'0,"-24"24"16,25-24 0,-25 25-16,0-1 15,0 0-15,24 1 0,-24-1 0,0 1 16,0-1-16,0 25 0,0-25 0,0 25 15,-24-24-15,24 24 0,0-1 0,0-23 16,0 24-16,0-25 0,0 25 0,0-25 16,0 1-16,0-1 0,0 1 0,0-1 15,0 0-15</inkml:trace>
        </inkml:traceGroup>
      </inkml:traceGroup>
    </inkml:traceGroup>
  </inkml:traceGroup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1" max="769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13:33:42.458"/>
    </inkml:context>
    <inkml:brush xml:id="br0">
      <inkml:brushProperty name="width" value="0.06667" units="cm"/>
      <inkml:brushProperty name="height" value="0.06667" units="cm"/>
      <inkml:brushProperty name="color" value="#00B050"/>
      <inkml:brushProperty name="fitToCurve" value="1"/>
    </inkml:brush>
  </inkml:definitions>
  <inkml:traceGroup>
    <inkml:annotationXML>
      <emma:emma xmlns:emma="http://www.w3.org/2003/04/emma" version="1.0">
        <emma:interpretation id="{C6441C24-C091-47D8-A1DD-7612C282590B}" emma:medium="tactile" emma:mode="ink">
          <msink:context xmlns:msink="http://schemas.microsoft.com/ink/2010/main" type="writingRegion" rotatedBoundingBox="11987,8888 13498,11612 13320,11710 11809,8987">
            <msink:destinationLink direction="with" ref="{0A0001AF-1311-43FD-9584-B8DC2C85F78A}"/>
            <msink:destinationLink direction="with" ref="{04ED76EE-561B-4A83-B0C3-82D4D5E9BB84}"/>
          </msink:context>
        </emma:interpretation>
      </emma:emma>
    </inkml:annotationXML>
    <inkml:traceGroup>
      <inkml:annotationXML>
        <emma:emma xmlns:emma="http://www.w3.org/2003/04/emma" version="1.0">
          <emma:interpretation id="{898CE67F-580E-414B-B88F-0BB8B4DDF217}" emma:medium="tactile" emma:mode="ink">
            <msink:context xmlns:msink="http://schemas.microsoft.com/ink/2010/main" type="paragraph" rotatedBoundingBox="11987,8888 13498,11612 13320,11710 11809,898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2FB84B6-ED7F-4080-93CF-2D63AB5401C7}" emma:medium="tactile" emma:mode="ink">
              <msink:context xmlns:msink="http://schemas.microsoft.com/ink/2010/main" type="line" rotatedBoundingBox="11987,8888 13498,11612 13320,11710 11809,8987"/>
            </emma:interpretation>
          </emma:emma>
        </inkml:annotationXML>
        <inkml:traceGroup>
          <inkml:annotationXML>
            <emma:emma xmlns:emma="http://www.w3.org/2003/04/emma" version="1.0">
              <emma:interpretation id="{0A178AA7-7239-413A-9183-108A50323944}" emma:medium="tactile" emma:mode="ink">
                <msink:context xmlns:msink="http://schemas.microsoft.com/ink/2010/main" type="inkWord" rotatedBoundingBox="11987,8888 12289,9432 12154,9507 11852,8963"/>
              </emma:interpretation>
            </emma:emma>
          </inkml:annotationXML>
          <inkml:trace contextRef="#ctx0" brushRef="#br0">73 25 0,'-49'-24'16,"25"24"15,24 73 47,0-48-78,24-1 16,-24 1-16,0 23 0,0-23 0,25-1 15,-25 1-15,0-1 0,24 1 0,-24-1 16,25 0-16,-1 1 0,-24-1 16,24 1-16,1-1 0,-1 1 15,1-25-15,-25 24 0,24-24 16,-24 24-16,25-24 0,-25 25 0</inkml:trace>
        </inkml:traceGroup>
        <inkml:traceGroup>
          <inkml:annotationXML>
            <emma:emma xmlns:emma="http://www.w3.org/2003/04/emma" version="1.0">
              <emma:interpretation id="{2C1CC88D-E1FC-432F-A5DC-A42B23FE457B}" emma:medium="tactile" emma:mode="ink">
                <msink:context xmlns:msink="http://schemas.microsoft.com/ink/2010/main" type="inkWord" rotatedBoundingBox="12335,9802 12583,10251 12528,10282 12279,9833"/>
              </emma:interpretation>
            </emma:emma>
          </inkml:annotationXML>
          <inkml:trace contextRef="#ctx0" brushRef="#br0" timeOffset="621.6444">366 905 0,'25'24'0,"-1"-24"16,-24 25-16,0-1 16,25 0-16,-25 1 15,24-1 1,-24 1-16,24-25 0,-24 24 16,0 0-16,25 1 0,-1-1 15,-24 1-15,0-1 0,25 25 0,-25-25 16,24 1-16,-24 24 0</inkml:trace>
        </inkml:traceGroup>
        <inkml:traceGroup>
          <inkml:annotationXML>
            <emma:emma xmlns:emma="http://www.w3.org/2003/04/emma" version="1.0">
              <emma:interpretation id="{93955416-B660-4B72-A4B6-A5005F2CD44B}" emma:medium="tactile" emma:mode="ink">
                <msink:context xmlns:msink="http://schemas.microsoft.com/ink/2010/main" type="inkWord" rotatedBoundingBox="12897,10681 12929,10740 12902,10755 12869,10697"/>
              </emma:interpretation>
            </emma:emma>
          </inkml:annotationXML>
          <inkml:trace contextRef="#ctx0" brushRef="#br0" timeOffset="912.4762">928 1784 0,'24'24'0,"1"-24"63,-25 25-63</inkml:trace>
        </inkml:traceGroup>
        <inkml:traceGroup>
          <inkml:annotationXML>
            <emma:emma xmlns:emma="http://www.w3.org/2003/04/emma" version="1.0">
              <emma:interpretation id="{EF47113A-5653-470C-ADA7-EF9F882B4DC4}" emma:medium="tactile" emma:mode="ink">
                <msink:context xmlns:msink="http://schemas.microsoft.com/ink/2010/main" type="inkWord" rotatedBoundingBox="13145,11130 13433,11648 13360,11688 13073,11170"/>
              </emma:interpretation>
            </emma:emma>
          </inkml:annotationXML>
          <inkml:trace contextRef="#ctx0" brushRef="#br0" timeOffset="1167.33">1148 2248 0,'49'98'0,"-25"-74"0,-24 0 0,0 1 16,25-25-16,-25 24 0,24 1 0,-24-1 16,24 1-16,1-25 0,-25 24 0,24 0 15,1-24-15,-25 25 0,24-1 0,-24 1 16,24-25-16,-24 24 0,25-24 0,-25 25 15,24-25-15,-24 24 0,25 0 16</inkml:trace>
        </inkml:traceGroup>
      </inkml:traceGroup>
    </inkml:traceGroup>
  </inkml:traceGroup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1" max="769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13:33:50.174"/>
    </inkml:context>
    <inkml:brush xml:id="br0">
      <inkml:brushProperty name="width" value="0.06667" units="cm"/>
      <inkml:brushProperty name="height" value="0.06667" units="cm"/>
      <inkml:brushProperty name="color" value="#00B050"/>
      <inkml:brushProperty name="fitToCurve" value="1"/>
    </inkml:brush>
  </inkml:definitions>
  <inkml:traceGroup>
    <inkml:annotationXML>
      <emma:emma xmlns:emma="http://www.w3.org/2003/04/emma" version="1.0">
        <emma:interpretation id="{70DC8BBE-2C7C-48C0-A79E-593B59324454}" emma:medium="tactile" emma:mode="ink">
          <msink:context xmlns:msink="http://schemas.microsoft.com/ink/2010/main" type="inkDrawing" rotatedBoundingBox="11866,8790 12064,4957 12203,4965 12005,8797" semanticType="callout" shapeName="Other">
            <msink:sourceLink direction="with" ref="{056DC346-172A-4DDF-AEE3-3CF3FC113D5D}"/>
            <msink:sourceLink direction="with" ref="{C8CB11A9-022F-4B74-8D31-D0D2228DBDFA}"/>
          </msink:context>
        </emma:interpretation>
      </emma:emma>
    </inkml:annotationXML>
    <inkml:trace contextRef="#ctx0" brushRef="#br0">172 0 0,'0'24'0,"24"-24"31,-24 24 375,-24 25-390,24-24 15,0-1 16,0 0-31,0 1 15,0-1 0,0 1 1,0-1-1,0 1 0,0-1 0,0 0 32,0 1-32,0-1-15,0 25 15,24 98 0,-24-123-15,0 0-16,0 1 15,0-1-15,0 1 16,25-1-16,-25 1 16,0-1-1,0 0-15,0 1 16,0-1 0,0 1-16,0-1 15,0 1 1,0-1-16,24 0 0,-24 1 15,-24-25-15,24 24 0,0 1 0,24-25 16,-24 24-16,0 1 0,-24-25 16,48 0-16,-24 24 0,0 0 15,0 1-15,0-1 16,0 1-16,0-1 16,0 1-16,0-1 0,-24 0 15,24 1-15,0-1 16,0 1-16,0-1 15,0 0-15,0 1 16,0-1-16,0 1 16,0-1-16,0 1 15,-25-1-15,25 0 16,0 1-16,0-1 16,-24-24-16,24 25 0,0-1 15,0 1-15,0-1 16,0 0-1,0 1-15,0-1 16,0 1-16,0-1 0,0 0 16,0 1-16,0-1 0,0 1 15,-24-25-15,24 24 0,0 1 0,0-1 16,0 0-16,0 1 16,0-1-16,0 1 15,0-1 1,0 1-16,0-1 15,0 0-15,0 1 16,0-1-16,0 1 16,0-1-1,0 1 1,0-1 0,0 0-16,24-24 15,-24 25-15,0-1 0,-24 1 16,24-1-16,0 1 0,0-1 15,0 0-15,-25 1 0,25-1 0,0 1 16,-24-1-16,24 0 16,0 1-16,0-1 0,0 1 15,0-1-15,0 1 16,0-1-16,0 0 0,0 1 16,0-1-16,0 1 0,0-1 15,0 1-15,0-1 0,-25 0 16,25 1-16,0-1 0,0 1 15,-24-25-15,24 24 0,0 0 0,-24 1 16,48-1 15,-24 1 1,0-1-17,0 1-15,0-1 16,24 0-1,-24 1-15,0-1 47,0 1-31,0-1-16,0 1 16,0-1-1,0 0-15,0 1 16,0-1-1,0 1 17,-24-25-32,24 24 0,0 1 15,-24-1-15,24 0 16,-25 1 0,25-1-1,0 1 1,0-1 15,0 1 0,0-1-15</inkml:trace>
  </inkml:traceGroup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1" max="769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13:34:12.560"/>
    </inkml:context>
    <inkml:brush xml:id="br0">
      <inkml:brushProperty name="width" value="0.06667" units="cm"/>
      <inkml:brushProperty name="height" value="0.06667" units="cm"/>
      <inkml:brushProperty name="color" value="#00B050"/>
      <inkml:brushProperty name="fitToCurve" value="1"/>
    </inkml:brush>
  </inkml:definitions>
  <inkml:traceGroup>
    <inkml:annotationXML>
      <emma:emma xmlns:emma="http://www.w3.org/2003/04/emma" version="1.0">
        <emma:interpretation id="{705FBC87-2BA2-485F-A675-9D5E100749D5}" emma:medium="tactile" emma:mode="ink">
          <msink:context xmlns:msink="http://schemas.microsoft.com/ink/2010/main" type="writingRegion" rotatedBoundingBox="12346,8830 11328,10094 10609,9516 11627,8251">
            <msink:destinationLink direction="with" ref="{0A0001AF-1311-43FD-9584-B8DC2C85F78A}"/>
          </msink:context>
        </emma:interpretation>
      </emma:emma>
    </inkml:annotationXML>
    <inkml:traceGroup>
      <inkml:annotationXML>
        <emma:emma xmlns:emma="http://www.w3.org/2003/04/emma" version="1.0">
          <emma:interpretation id="{864C3E3A-C4A1-494C-AB22-66E365FEDD0F}" emma:medium="tactile" emma:mode="ink">
            <msink:context xmlns:msink="http://schemas.microsoft.com/ink/2010/main" type="paragraph" rotatedBoundingBox="12346,8830 11328,10094 10609,9516 11627,825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7CC5423-2535-444F-B5C3-5C7CCA954353}" emma:medium="tactile" emma:mode="ink">
              <msink:context xmlns:msink="http://schemas.microsoft.com/ink/2010/main" type="line" rotatedBoundingBox="12346,8830 11328,10094 10609,9516 11627,8251"/>
            </emma:interpretation>
          </emma:emma>
        </inkml:annotationXML>
        <inkml:traceGroup>
          <inkml:annotationXML>
            <emma:emma xmlns:emma="http://www.w3.org/2003/04/emma" version="1.0">
              <emma:interpretation id="{056DC346-172A-4DDF-AEE3-3CF3FC113D5D}" emma:medium="tactile" emma:mode="ink">
                <msink:context xmlns:msink="http://schemas.microsoft.com/ink/2010/main" type="inkWord" rotatedBoundingBox="12346,8830 11328,10094 10609,9516 11627,8251">
                  <msink:destinationLink direction="with" ref="{70DC8BBE-2C7C-48C0-A79E-593B59324454}"/>
                </msink:context>
              </emma:interpretation>
            </emma:emma>
          </inkml:annotationXML>
          <inkml:trace contextRef="#ctx0" brushRef="#br0">-953 343 0,'74'-98'0,"-74"74"0,0-1 16,24 1-16,-24 0 0,25-1 0,-1 1 15,-24-1-15,24 25 0,1-24 0,-1-1 16,1 25-16,-25-24 0,24 24 0,0 0 16,1-24-16,-1 24 0,1 0 15,-1 24-15,1-24 16,-1 24-16,0 1 0,-24-1 16,25-24-16,-25 25 0,24-1 0,-24 1 15,25-1-15,-1 0 0,-24 1 0,25 73 16,-1 170 15,-24-243-15,0-1-16,0 25 15,0-25-15,-24 50 0,24-26 16,-25-23-16,25-1 0,0 1 16,-24-25-16,24 24 0</inkml:trace>
          <inkml:trace contextRef="#ctx0" brushRef="#br0" timeOffset="240.862">-904 734 0,'-24'0'16,"24"-25"-16,24 25 15,-24-24-15,25 24 0,-1-25 16,1 1-16,-1 24 16,0 0-16,25-24 0,-24 24 15,23 0-15,-23 0 0,-1 0 0,25 0 16,-24 0-16,23 0 0,-23 0 0,-1 0 16,1 24-16,24-24 0,-25 0 0</inkml:trace>
          <inkml:trace contextRef="#ctx0" brushRef="#br0" timeOffset="-432.7522">-830 172 0,'-25'49'16,"25"-25"-16,0 1 16,0-1-16,0 1 0,0-1 15,0 0-15,-24 1 0,24-1 0,0 1 16,0 24-16,0-25 0,0 0 0,0 1 16,-25-1-16,25 25 0,0-25 0,0 1 15,0-1-15,0 1 0,0-1 16,0 25-16,0-25 0,-24 1 15,24-1-15,0 1 0,0-1 16</inkml:trace>
          <inkml:trace contextRef="#ctx0" brushRef="#br0" timeOffset="-1063.3916">73-146 0,'-24'0'0,"24"-24"31,0 48-15,-25-24 15,25 25-15,-24-25-1,24 24-15,0 1 16,-24-1 0,24 1-16,0-1 15,0 0-15,0 1 16,-25-25-16,25 24 0,0 1 15,0-1-15,25-24 0,-25 25 16,0-1-16,0 0 16,24-24-1,0 0 1,-24-24-16,25 24 0,-1 0 16,-24-24-16,25 24 15,-25-25 1,24 25-16,-24-24 15,24-1 1,-24 1-16,0-1 0,0 1 16,0 0-16,0-1 0,0 1 0,0-1 15,0 1-15,0-1 0,0-23 0,0 23 16,-24 25-16,24-24 0,0-1 0,-24 1 16,-1 24-1,1 0-15,-1 0 16,1 0-16,24 24 15,-24-24-15,-1 0 16,25 25-16,-24-25 16</inkml:trace>
          <inkml:trace contextRef="#ctx0" brushRef="#br0" timeOffset="2188.7662">-269-463 0,'25'0'0,"-25"24"32,0 1-17,0-1 1,-25 1-16,25-1 15,-24-24-15,24 25 0,0-1 0,-25 0 16,25 1 0</inkml:trace>
          <inkml:trace contextRef="#ctx0" brushRef="#br0" timeOffset="1924.902">-391-536 0,'-24'0'0,"24"24"47,0 1-15,0-1-32,0 0 15,0 1-15,0-1 16,0 1-16,0-1 0,-25 1 15,25-1-15,0 0 0,-24 1 0,24-1 16,0 1-16,-25-25 0</inkml:trace>
          <inkml:trace contextRef="#ctx0" brushRef="#br0" timeOffset="2387.6348">-122-487 0,'24'0'0,"-24"24"16,-24-24-1,24 24-15,0 1 16,0-1-16,-25-24 16,25 98-1</inkml:trace>
        </inkml:traceGroup>
      </inkml:traceGroup>
    </inkml:traceGroup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7:21:26.253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38A1DF20-3615-43C3-A086-A2A171D0017D}" emma:medium="tactile" emma:mode="ink">
          <msink:context xmlns:msink="http://schemas.microsoft.com/ink/2010/main" type="inkDrawing" rotatedBoundingBox="5071,11504 5120,5461 5700,5466 5650,11509" semanticType="callout" shapeName="Other">
            <msink:sourceLink direction="with" ref="{4A3ECCD5-FD35-4627-9F70-008846EE69AD}"/>
            <msink:sourceLink direction="with" ref="{816B3387-C7D0-4B8B-9747-19013FC24C65}"/>
          </msink:context>
        </emma:interpretation>
      </emma:emma>
    </inkml:annotationXML>
    <inkml:trace contextRef="#ctx0" brushRef="#br0">360 0 0,'0'0'15,"0"0"-15,0 0 0,0 0 0,0 0 16,0 0-16,0 0 0,0 0 0,0 0 15,0 0-15,0 0 0,0 0 0,0 0 16,0 0-16,0 0 0,0 0 0,0 0 16,0 0-16,0 0 0,0 0 0,0 0 15,0 0-15,0 0 0,0 0 0,0 0 16,0 0-16,0 0 0,0 0 0,0 0 15,0 0-15,0 0 0,0 0 0,0 0 16,0 0-16,0 39 0,0-39 16,0 0-16,0 0 0,0 38 0,0-38 15,0 0-15,0 39 0,0-39 0,0 0 16,0 38-16,0-38 0,0 0 0,0 39 15,0-39-15,0 0 0,-38 0 0,38 38 16,0-38-16,0 0 0,0 39 0,0-39 16,0 0-16,0 38 0,0-38 0,0 39 15,0-39-15,0 0 0,0 38 0,0-38 16,0 0-16,0 38 0,0-38 0,0 0 15,0 39-15,0-39 0,0 0 0,0 38 16,0-38-16,0 0 0,0 39 16,0-39-16,0 0 0,0 0 0,0 38 15,0-38-15,0 0 0,0 39 0,0-39 16,0 0-16,0 0 0,0 0 0,-38 38 15,38-38-15,0 0 0,0 0 0,0 0 16,0 39-16,0-39 0,0 0 0,0 0 16,0 0-16,0 0 0,0 0 0,0 0 15,0 0-15,0 0 0,0 0 0,0 0 16,0 0-16,0 38 0,0-38 0,0 0 15,0 0-15,0 0 0,0 0 0,0 0 16,0 0-16,0 39 0,0-39 16,0 0-16,0 0 0,0 0 0,0 0 15,0 38-15,0-38 0,0 0 0,0 0 16,0 0-16,0 0 0,0 39 0,-39-39 15,39 0-15,0 0 0,0 38 0,0-38 16,0 0-16,0 0 0,0 0 0,0 39 16,0-39-16,0 0 0,0 0 0,0 0 15,0 38-15,0-38 0,0 0 0,0 0 16,0 0-16,0 39 0,0-39 0,0 0 15,0 0-15,0 0 0,0 38 0,0-38 16,0 0-16,0 0 0,0 39 16,0-39-16,0 0 0,0 38 0,0-38 15,0 0-15,0 39 0,0-39 0,0 0 16,0 38-16,0-38 0,0 0 0,0 39 15,0-39-15,0 0 0,0 38 0,0-38 16,0 0-16,0 39 0,0-39 0,0 0 16,0 0-16,0 38 0,0-38 0,0 0 15,0 0-15,0 39 0,0-39 0,0 0 16,0 0-16,0 38 0,0-38 0,0 0 15,0 39-15,0-39 0,0 0 0,0 38 16,0-38-16,0 0 0,0 39 16,0-39-16,0 0 0,0 38 0,0-38 15,0 0-15,0 0 0,0 0 0,0 0 16,0 39-16,0-39 0,0 0 0,0 0 15,0 0-15,0 0 0,0 38 0,0-38 16,0 0-16,0 0 0,0 0 0,0 0 16,0 0-16,0 38 0,0-38 0,0 0 15,0 0-15,0 39 0,0-39 0,0 0 16,0 0-16,0 0 0,0 38 0,0-38 15,0 0-15,0 0 0,0 39 0,0-39 16,-38 0-16,38 38 0,0-38 16,0 0-16,0 0 0,0 0 0,0 39 15,0-39-15,0 0 0,0 0 0,0 0 16,0 38-16,0-38 0,0 0 0,0 39 15,0-39-15,0 0 0,38 38 0,-38-38 16,0 39-16,0-39 0,0 38 0,0-38 16,0 0-16,0 39 0,0-39 0,0 0 15,0 38-15,0-38 0,0 0 0,0 0 16,0 39-16,0-39 0,0 0 0,0 0 15,0 0-15,0 0 0,0 0 0,0 38 16,0-38-16,0 0 0,0 0 16,0 39-16,0-39 0,0 0 0,0 0 15,0 38-15,0-38 0,0 0 0,0 39 16,0-39-16,0 0 0,0 0 0,0 38 15,0-38-15,0 0 0,0 0 0,0 39 16,0-39-16,39 0 0,-39 0 0,0 0 16,0 38-16,0-38 0,0 0 0,0 39 15,0-39-15,0 0 0,0 38 0,0-38 16,0 0-16,0 0 0,0 39 0,0-39 15,0 0-15,0 38 0,0-38 0,0 0 16,0 0-16,0 39 0,0-39 16,0 0-16,0 38 0,0-38 0,0 0 15,0 39-15,0-39 0,0 38 0,0-38 16,0 0-16,0 39 0,0-39 0,0 38 15,0-38-15,0 39 0,0-1 0,0-38 16,0 38-16,0-38 0,0 39 0,0-1 16,0-38-16,0 39 0,0-39 0,0 38 15,0-38-15,0 39 0,0-1 0,0-38 16,38 39-16,-38-39 0,0 38 0,0-38 15,0 39-15,0-39 0,0 38 0,0-38 16,0 39-16,0-39 0,0 38 16,0-38-16,0 39 0,0-39 0,0 38 15,38-38-15,-38 39 0,0-39 0,0 0 16,0 38-16,0-38 0,0 0 0,0 39 15,0-39-15,0 38 0,0-38 0,0 0 16,39 39-16,-39-39 0,0 0 0,0 38 16,0-38-16,0 39 0,0-39 0,0 0 15,0 38-15,0-38 0,0 39 0,0-39 16,0 38-16,0-38 0,0 39 0,0-39 15,38 38-15,-38-38 0,0 39 0,0-39 16,0 38-16,0-38 0,0 39 16,0-39-16,0 0 0,0 38 0,0-38 15,0 0-15,0 39 0,0-39 0,0 0 16,0 38-16,0-38 0,0 38 0,0-38 15,0 0-15,0 39 0,0-39 0,0 38 16,0-38-16,0 0 0,0 39 0,0-39 16,0 0-16,0 38 0,0-38 0,0 39 15,0-39-15,0 38 0,0-38 0,0 0 16,0 39-16,0-39 0,0 38 0,0-38 15,0 39-15,0-39 0,0 0 0,0 38 16,0-38-16,0 0 0,0 39 16,0-39-16,0 38 0,0-38 0,0 39 15,0-39-15,0 0 0,0 38 0,0-38 16,0 39-16,0-39 0,0 0 0,-38 38 15,38-38-15,0 0 0,0 39 0,0-39 16,0 0-16,0 0 0,0 38 0,0-38 16,0 0-16,0 0 0,0 39 0,0-39 15,0 0-15,0 0 0,0 0 0,0 38 16,0-38-16,0 0 0,0 0 0,0 39 15,0-39-15,0 0 0,0 0 0,0 0 16,0 0-16,0 0 0,0 38 16,0-38-16,0 0 0,0 0 0,0 0 15,0 39-15,0-39 0,0 0 0,0 0 16,0 38-16,0-38 0,0 0 0,0 39 15,-39-39-15,39 0 0,0 38 0,0-38 16,0 0-16,0 39 0,0-39 0,0 38 16,0-38-16,0 39 0,0-39 0,0 38 15,-38-38-15,38 0 0,0 0 0,0 39 16,0-39-16,0 0 0,0 0 0,0 0 15,0 38-15,0-38 0,0 0 0,0 0 16,0 0-16,0 38 0,0-38 16,0 0-16,0 0 0,0 0 0,0 39 15,0-39-15,0 0 0,0 0 0,0 0 16,0 38-16,0-38 0,0 0 0,0 0 15,0 0-15,-38 39 0,38-39 0,0 0 16,0 0-16,0 0 0,0 38 0,0-38 16,0 0-16,0 0 0,0 39 0,0-39 15,0 0-15,0 0 0,0 38 0,0-38 16,0 0-16,0 0 0,0 39 0,-39-39 15,39 0-15,0 0 0,0 0 0,0 38 16,0-38-16,0 0 0,0 0 16,0 0-16,0 0 0,0 0 0,0 0 15,0 0-15,0 0 0,0 0 0,0 39 16,0-39-16,0 0 0,0 0 0,0 0 15,0 0-15,0 0 0,0 38 0,0-38 16,0 0-16,0 0 0,0 0 0,0 39 16,0-39-16,0 0 0,0 0 0,0 0 15,0 38-15,0-38 0,0 0 0,0 0 16,0 0-16,0 0 0,0 0 0,0 0 15,0 0-15,0 0 0,0 0 0,0 0 16,0 0-16,0 39 0,0-39 16,0 0-16,0 0 0,0 0 0,0 0 15,0 0-15,0 0 0,0 0 0,0 0 16,0 0-16,0 0 0,0 0 0,0 0 15,0 0-15,0 0 0,0 0 0,0-39 16,0 39-16,0 0 0,0 0 0,0 0 16,0 0-16,0 0 0,0 0 0,0 0 15,0 0-15,0 0 0,0-38 0,0 38 16,-38 0-16,38 0 0,0 0 0,0 0 15,0 0-15,0 0 0,0 0 0,0 0 16,0 0-16,0 0 0,0-39 16,0 39-16,0 0 0,0-38 0,0 38 15,0 0-15,-39-39 0,39 39 0,0-38 16,0 38-16,0-39 0,0 39 0,0-38 15,0 38-15,0-39 0,-38 1 0,38 38 16,0-39-16,0 39 0,0-38 0,0-1 16,0 1-16,0 38 0,-39-38 0,39-1 15,0 39-15,0-38 0,0 38 0,0-39 16,0 39-16,0-38 0,-38 38 0,38-39 15,0 39-15,0-38 0,0 38 0,0-39 16,0 39-16,0 0 0,-39-38 16,39 38-16,0 0 0,0-39 0,0 39 15,0 0-15,0 0 0,0 0 0,0 0 16,0 0-16,0 0 0,0 0 0,0 0 15,0 0-15,0 0 0,0 0 0,0 0 16,0 0-16,0 0 0,0 0 0,0 0 16,0 0-16,0 0 0,0 39 0,0-39 15,0 0-15,0 38 0,0-38 0,0 0 16,0 0-16,0 39 0,0-39 0,0 0 15,0 38-15,0-38 0,0 0 0,0 39 16,0-39-16,0 38 0,0-38 16,0 39-16,39-39 0,-39 38 0,0-38 15,0 39-15,0-1 0,0 0 0,0-38 16,0 39-16,0-1 0,0 1 0,0-39 15,0 38-15,38 1 0,-38-39 0,0 38 16,0 1-16,0-39 0,0 38 0,0 1 16,0-39-16,0 38 0,0-38 0,0 39 15,0-39-15,39 38 0,-39-38 0,0 0 16,0 39-16,0-39 0,0 0 0,0 0 15,0 0-15,0 0 0,38 38 0,-38-38 16,0 0-16,0 0 0,0 0 16,0 0-16,0 0 0,0 0 0,0-38 15,0 38-15,0 0 0,0 0 0,0 0 16,0 0-16,0 0 0,0 0 0,39-39 15,-39 39-15,0 0 0,0 0 0,0-38 16,38 38-16,-38 0 0,0-39 0,0 39 16,0 0-16,0 0 0,0 0 0,39-38 15,-39 38-15,0 0 0,0 0 0,0 0 16,38 0-16,-38 0 0,0-39 0,0 39 15,0 0-15,38 0 0,-38 0 0,0 0 16,0 0-16,39 0 0,-39-38 16,0 38-16,0 0 0,38-39 0,-38 39 15,0-38-15,39-1 0,-39 1 0,0-1 16,38 1-16,-38 38 0,39-39 0,-39 1 15,0 38-15,38-38 0,-38 38 0,0 0 16,0-39-16,0 39 0,0 0 0,0 0 16,0 0-16,0 0 0,0 0 0,0 0 15,0 0-15,0 0 0,0 0 0,0 39 16,0-39-16,0 0 0,0 0 0,0 0 15,0 0-15,0 0 0,0 0 0,0 0 16,0 0-16,0-39 0,0 39 16,0 0-16,0 0 0</inkml:trace>
  </inkml:traceGroup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1" max="769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13:34:18.427"/>
    </inkml:context>
    <inkml:brush xml:id="br0">
      <inkml:brushProperty name="width" value="0.06667" units="cm"/>
      <inkml:brushProperty name="height" value="0.06667" units="cm"/>
      <inkml:brushProperty name="color" value="#00B050"/>
      <inkml:brushProperty name="fitToCurve" value="1"/>
    </inkml:brush>
  </inkml:definitions>
  <inkml:traceGroup>
    <inkml:annotationXML>
      <emma:emma xmlns:emma="http://www.w3.org/2003/04/emma" version="1.0">
        <emma:interpretation id="{83DE5703-A0E7-4663-91C3-84774C51891F}" emma:medium="tactile" emma:mode="ink">
          <msink:context xmlns:msink="http://schemas.microsoft.com/ink/2010/main" type="writingRegion" rotatedBoundingBox="14644,5017 14865,6105 14234,6234 14012,5145">
            <msink:destinationLink direction="with" ref="{0A0001AF-1311-43FD-9584-B8DC2C85F78A}"/>
          </msink:context>
        </emma:interpretation>
      </emma:emma>
    </inkml:annotationXML>
    <inkml:traceGroup>
      <inkml:annotationXML>
        <emma:emma xmlns:emma="http://www.w3.org/2003/04/emma" version="1.0">
          <emma:interpretation id="{4F2E423C-7C36-4A6E-BA61-69A599067B67}" emma:medium="tactile" emma:mode="ink">
            <msink:context xmlns:msink="http://schemas.microsoft.com/ink/2010/main" type="paragraph" rotatedBoundingBox="14644,5017 14865,6105 14234,6234 14012,514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A5B3E16-E7C1-4C0D-ADA9-293A589ADCE0}" emma:medium="tactile" emma:mode="ink">
              <msink:context xmlns:msink="http://schemas.microsoft.com/ink/2010/main" type="line" rotatedBoundingBox="14644,5017 14865,6105 14234,6234 14012,5145"/>
            </emma:interpretation>
          </emma:emma>
        </inkml:annotationXML>
        <inkml:traceGroup>
          <inkml:annotationXML>
            <emma:emma xmlns:emma="http://www.w3.org/2003/04/emma" version="1.0">
              <emma:interpretation id="{CF89EEF9-3BD9-4BCF-81EE-C5F55141344B}" emma:medium="tactile" emma:mode="ink">
                <msink:context xmlns:msink="http://schemas.microsoft.com/ink/2010/main" type="inkWord" rotatedBoundingBox="14644,5017 14865,6105 14331,6214 14109,5125"/>
              </emma:interpretation>
            </emma:emma>
          </inkml:annotationXML>
          <inkml:trace contextRef="#ctx0" brushRef="#br0">0 97 0,'-24'-24'0,"24"0"0,0-1 15,24 1 1,-24-1-16,25 25 0,-1-24 16,1-1-16,-1 25 0,1 0 15,-1-24-15,0 24 0,1-24 0,-1 24 16,1 0-16,-1 0 0,1-25 0,-1 25 15,0 0-15,1 0 0,-1 0 0,1 25 16,-1-25-16,0 24 0,1 0 16,-25 1-16,24-1 15,-24 1-15,0-1 0,0 1 16,-97 219 15,72-220-15,25 1-16,-24-1 0,24 0 0,-25 1 15,25-1-15,-24 1 0,24-1 16,0 1 0,24-25-16,-24 24 0,25-24 15,-1 24-15,1 1 16,-1-1-16,0-24 0,-24 25 16,25-1-16,-1-24 0,-24 25 0,25-25 15,-25 24-15,24-24 0,-24 24 16,25 1-16,-25-1 0,0 1 15,0-1-15,0 1 16,0-1-16,-25-24 0,25 24 16,-24-24-16,24 25 0,-25-25 15,1 0-15,-1 24 0,1-24 16,0 0-16,-1 0 0,1 0 16,-1 0-16,1 0 0,0 0 0</inkml:trace>
        </inkml:traceGroup>
        <inkml:traceGroup>
          <inkml:annotationXML>
            <emma:emma xmlns:emma="http://www.w3.org/2003/04/emma" version="1.0">
              <emma:interpretation id="{34E02D5F-5B23-4CC9-AA2A-8810255E875E}" emma:medium="tactile" emma:mode="ink">
                <msink:context xmlns:msink="http://schemas.microsoft.com/ink/2010/main" type="inkWord" rotatedBoundingBox="14216,5191 14399,6092 14213,6130 14029,5229"/>
              </emma:interpretation>
            </emma:emma>
          </inkml:annotationXML>
          <inkml:trace contextRef="#ctx0" brushRef="#br0" timeOffset="-711.5934">0 0 0,'74'97'15,"-74"-48"1,0-24-16,0-1 0,24 1 16,-24-1-16,0 0 0,0 25 15,0-24-15,0-1 0,0 25 0,-24-25 16,24 25-16,0 0 0,0-25 0,0 25 16,0-24-16,0 24 0,0-25 0,0 0 15,-25 25-15,25-24 0,0-1 0,0 1 16,0-1-16,0 0 0,0 1 15</inkml:trace>
        </inkml:traceGroup>
      </inkml:traceGroup>
    </inkml:traceGroup>
  </inkml:traceGroup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1" max="769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13:34:21.369"/>
    </inkml:context>
    <inkml:brush xml:id="br0">
      <inkml:brushProperty name="width" value="0.06667" units="cm"/>
      <inkml:brushProperty name="height" value="0.06667" units="cm"/>
      <inkml:brushProperty name="color" value="#00B050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9563D50A-2AD0-49E4-86EE-6302434AFCC0}" emma:medium="tactile" emma:mode="ink">
          <msink:context xmlns:msink="http://schemas.microsoft.com/ink/2010/main" type="writingRegion" rotatedBoundingBox="19013,4594 21531,5513 20893,7261 18375,6341">
            <msink:destinationLink direction="with" ref="{0A0001AF-1311-43FD-9584-B8DC2C85F78A}"/>
          </msink:context>
        </emma:interpretation>
      </emma:emma>
    </inkml:annotationXML>
    <inkml:traceGroup>
      <inkml:annotationXML>
        <emma:emma xmlns:emma="http://www.w3.org/2003/04/emma" version="1.0">
          <emma:interpretation id="{2798CED0-CB69-46C6-BC9F-16AC52EA43AE}" emma:medium="tactile" emma:mode="ink">
            <msink:context xmlns:msink="http://schemas.microsoft.com/ink/2010/main" type="paragraph" rotatedBoundingBox="19733,4884 20148,4884 20148,5373 19733,537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B48A3E4-A368-4D99-8772-66068A01FEBF}" emma:medium="tactile" emma:mode="ink">
              <msink:context xmlns:msink="http://schemas.microsoft.com/ink/2010/main" type="inkBullet" rotatedBoundingBox="19785,4829 20274,5083 20081,5455 19591,5201"/>
            </emma:interpretation>
          </emma:emma>
        </inkml:annotationXML>
        <inkml:trace contextRef="#ctx0" brushRef="#br0">-367-122 0,'25'0'0,"-1"0"16,-24 25 0,-24-1-16,24 1 15,0-1-15,0 0 16,0 1-16,0-1 0,0 1 15,-25-1-15,25 0 0,0 1 0,0-1 16,0 1-16,-24-1 0,24 1 0,0-1 16</inkml:trace>
        <inkml:trace contextRef="#ctx0" brushRef="#br0" timeOffset="211.8772">0 0 0,'24'25'0,"-24"-1"16,0 1-16,0-1 16,-24 0-16,24 1 0,0-1 0,0 1 15,0-1-15,0 25 0,0-25 0,0 1 16,0-1-16,0 1 0</inkml:trace>
      </inkml:traceGroup>
    </inkml:traceGroup>
    <inkml:traceGroup>
      <inkml:annotationXML>
        <emma:emma xmlns:emma="http://www.w3.org/2003/04/emma" version="1.0">
          <emma:interpretation id="{26A4C2B3-E1F5-4D72-9B71-F134A009A85D}" emma:medium="tactile" emma:mode="ink">
            <msink:context xmlns:msink="http://schemas.microsoft.com/ink/2010/main" type="paragraph" rotatedBoundingBox="18738,5346 21256,6265 20893,7261 18375,634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9FAD6AF-6E1F-44DE-A343-EA3ABADF7C29}" emma:medium="tactile" emma:mode="ink">
              <msink:context xmlns:msink="http://schemas.microsoft.com/ink/2010/main" type="inkBullet" rotatedBoundingBox="18738,5346 19555,5644 19191,6639 18375,6341"/>
            </emma:interpretation>
          </emma:emma>
        </inkml:annotationXML>
        <inkml:trace contextRef="#ctx0" brushRef="#br0" timeOffset="-1612.08">-1466 562 0,'25'-24'0,"-1"24"15,-24 24 17,0 0-17,0 1-15,0-1 0,0 1 16,0-1-16,25 220 31,-25-219-31,24-1 0,-24 25 16,0-24-16,0 23 0,0 1 0,0-24 15,0 24-15,0-25 0,0 0 16,0 25-16,0-24 0,-24-1 0,24 0 16,0 1-16,0-1 0,0 1 15</inkml:trace>
        <inkml:trace contextRef="#ctx0" brushRef="#br0" timeOffset="-727.5874">-1368 562 0,'24'0'31,"-24"-24"-31,0-1 16,0 1-16,25-25 31,48 0-15,49 98 31,-24 0-32,-98-25-15,24 1 0,1-1 16,-25 0-16,24 1 0,-24-1 16,0 1-16,0-1 0,0 1 15,0-1-15,0 0 0,-24 1 0,24-1 16,-25 1-16,1-1 0,-1 1 15,1-1-15,24 0 0,-24-24 0,-1 25 16,25-1-16,-24-24 0,24 25 16,97-50 46,1 25-62,-73 0 0,-1 0 16,0 0-16,-24 25 0,25-25 0,-1 0 15,-24 24-15,25-24 0,-25 25 0,24-1 16,-24 0-16,0 1 16,0-1-16,0 1 15,0-1-15,0 1 16,-24-25-16,24 24 0,-25 0 16,1 1-16,-1-1 15,1-24-15,24 25 0,-24-25 16,-1 24-16,1-24 0,24 24 15,-25-24-15,1 0 0,-1 25 0,1-25 16,0 24-16,-1-24 16,1 25-16,-1-25 15</inkml:trace>
      </inkml:traceGroup>
      <inkml:traceGroup>
        <inkml:annotationXML>
          <emma:emma xmlns:emma="http://www.w3.org/2003/04/emma" version="1.0">
            <emma:interpretation id="{8A3C1A66-E34E-4BFA-88E6-D685A8739E6E}" emma:medium="tactile" emma:mode="ink">
              <msink:context xmlns:msink="http://schemas.microsoft.com/ink/2010/main" type="line" rotatedBoundingBox="20795,6116 21250,6282 20964,7066 20509,6899"/>
            </emma:interpretation>
          </emma:emma>
        </inkml:annotationXML>
        <inkml:traceGroup>
          <inkml:annotationXML>
            <emma:emma xmlns:emma="http://www.w3.org/2003/04/emma" version="1.0">
              <emma:interpretation id="{8412BC05-2D4A-42DF-9179-8D5679E62F6E}" emma:medium="tactile" emma:mode="ink">
                <msink:context xmlns:msink="http://schemas.microsoft.com/ink/2010/main" type="inkWord" rotatedBoundingBox="20795,6116 21250,6282 20964,7066 20509,6899">
                  <msink:destinationLink direction="to" ref="{F3ED5B37-1DFB-476D-92B3-4D8FC127DA83}"/>
                  <msink:destinationLink direction="to" ref="{50BE4690-D543-465E-B551-709BF616C400}"/>
                  <msink:destinationLink direction="from" ref="{50BE4690-D543-465E-B551-709BF616C400}"/>
                  <msink:destinationLink direction="with" ref="{D5F5B6C0-E463-4B0E-A013-FF341832073B}"/>
                </msink:context>
              </emma:interpretation>
            </emma:emma>
          </inkml:annotationXML>
          <inkml:trace contextRef="#ctx0" brushRef="#br1" timeOffset="46565.3285">659 1490 0,'-24'0'0,"24"25"0,-25-25 31,1 0-15,24 24-16,-25-24 15,25 24-15,-24 1 0,24-1 16,0 1-16,-24-25 16,24 24-16,0 1 0,0-1 0,0 0 15,0 1-15,0-1 0,0 1 0,24-1 16,-24 0-16,24 1 0,1-1 15,-1 1-15,-24-1 0,25-24 0,-1 25 16,1-1-16,-1-24 0,0 0 16,1 0-16,-1 0 0,1 0 15,-1 0-15,-24-24 16,24 24-16,-24-25 0,25 25 0,-25-24 16,0-1-16,24-24 0,-24 25 0,25-25 15,-1 0-15,-24 1 0,25-1 0,-25 0 16,24 0-16,-24 0 0,24 0 15,-24 0-15,0 25 0,0-25 0,0 25 16,-24-1-16,24 1 0,-24 0 16,-1 24-16,1 0 15,-1 0-15,-24 0 0,25 0 0,0 24 16,-25-24-16,24 0 0,1 24 0,0-24 16,-1 25-16,1-25 0,-1 24 0,1 1 15</inkml:trace>
        </inkml:traceGroup>
      </inkml:traceGroup>
    </inkml:traceGroup>
  </inkml:traceGroup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1" max="769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13:33:36.086"/>
    </inkml:context>
    <inkml:brush xml:id="br0">
      <inkml:brushProperty name="width" value="0.06667" units="cm"/>
      <inkml:brushProperty name="height" value="0.06667" units="cm"/>
      <inkml:brushProperty name="color" value="#00B050"/>
      <inkml:brushProperty name="fitToCurve" value="1"/>
    </inkml:brush>
  </inkml:definitions>
  <inkml:traceGroup>
    <inkml:annotationXML>
      <emma:emma xmlns:emma="http://www.w3.org/2003/04/emma" version="1.0">
        <emma:interpretation id="{0ADF2303-0DA6-4CCC-B88D-0A7C6B7372EB}" emma:medium="tactile" emma:mode="ink">
          <msink:context xmlns:msink="http://schemas.microsoft.com/ink/2010/main" type="writingRegion" rotatedBoundingBox="12202,4540 14054,6525 13594,6955 11742,4970">
            <msink:destinationLink direction="with" ref="{0A0001AF-1311-43FD-9584-B8DC2C85F78A}"/>
          </msink:context>
        </emma:interpretation>
      </emma:emma>
    </inkml:annotationXML>
    <inkml:traceGroup>
      <inkml:annotationXML>
        <emma:emma xmlns:emma="http://www.w3.org/2003/04/emma" version="1.0">
          <emma:interpretation id="{BFC0E756-B498-45A4-BBB6-EB7CCB8CACD2}" emma:medium="tactile" emma:mode="ink">
            <msink:context xmlns:msink="http://schemas.microsoft.com/ink/2010/main" type="paragraph" rotatedBoundingBox="12202,4540 14054,6525 13594,6955 11742,497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571E524-4666-41E0-A2D2-025655112147}" emma:medium="tactile" emma:mode="ink">
              <msink:context xmlns:msink="http://schemas.microsoft.com/ink/2010/main" type="line" rotatedBoundingBox="12202,4540 14054,6525 13594,6955 11742,4970"/>
            </emma:interpretation>
          </emma:emma>
        </inkml:annotationXML>
        <inkml:traceGroup>
          <inkml:annotationXML>
            <emma:emma xmlns:emma="http://www.w3.org/2003/04/emma" version="1.0">
              <emma:interpretation id="{C8CB11A9-022F-4B74-8D31-D0D2228DBDFA}" emma:medium="tactile" emma:mode="ink">
                <msink:context xmlns:msink="http://schemas.microsoft.com/ink/2010/main" type="inkWord" rotatedBoundingBox="12202,4540 12947,5338 12486,5768 11742,4970">
                  <msink:destinationLink direction="with" ref="{70DC8BBE-2C7C-48C0-A79E-593B59324454}"/>
                </msink:context>
              </emma:interpretation>
            </emma:emma>
          </inkml:annotationXML>
          <inkml:trace contextRef="#ctx0" brushRef="#br0">0 0 0,'0'25'0,"24"-25"0,-24 24 16,25-24-1,-25 24-15,24-24 16,-24 25-16,25-25 16,-25 24-16,24 1 15,-24-1 1,25-24-16,-25 25 15</inkml:trace>
          <inkml:trace contextRef="#ctx0" brushRef="#br0" timeOffset="-279.8368">0 73 0</inkml:trace>
          <inkml:trace contextRef="#ctx0" brushRef="#br0" timeOffset="-724.567">171 73 0,'0'25'0</inkml:trace>
          <inkml:trace contextRef="#ctx0" brushRef="#br0" timeOffset="4177.6099">-220-635 0,'0'25'0,"25"-25"15,-50 0-15,50 0 16,-25-25 0,24 25 15,1 0-15,-1 0-1,-24 25 1,24-25-1,-24 24-15,25-24 32,-50 0-17</inkml:trace>
          <inkml:trace contextRef="#ctx0" brushRef="#br0" timeOffset="11389.4858">-513-586 0,'25'-24'32,"-25"-1"-17,-25 25 16,1 0 1,-1 0-1,-23 49 0,-1 0-15,49-25-1,-25-24-15,25 25 0,0-1 16,-24-24-16,24 24 0,0 1 16,0-1-16,0 1 0,24-25 15,-24 24-15,0 1 0,25-25 0,-25 24 16,24-24-16,-24 24 0,25 1 0,-1-1 16,0-24-16,1 25 15,-1-25 1,1 0-16,-1-25 0,0 25 15,-24-24-15,25-1 16,-25 1-16,24 24 0,-24-24 0,25-1 16,-25 1-16,0-1 0,24 1 0,-24-1 15,0 1-15,0 0 0,0-1 0,0 1 16,0-1-16,-24 25 0,24-24 16,-25 0-16,1-1 15,-1 25-15,1 0 0,0 0 16,-1 0-16,1 0 0,-1 25 15,1-25-15</inkml:trace>
          <inkml:trace contextRef="#ctx0" brushRef="#br0" timeOffset="9991.2855">-391-317 0,'-24'24'0,"48"-24"78,1 0-47,-1 0-31,1 0 16,-1 0-16,0 0 0,1 0 16,-1-24-16,1 24 0,-1 0 15,1 0-15,-1 0 0,0 0 16</inkml:trace>
        </inkml:traceGroup>
        <inkml:traceGroup>
          <inkml:annotationXML>
            <emma:emma xmlns:emma="http://www.w3.org/2003/04/emma" version="1.0">
              <emma:interpretation id="{F11AF4A5-3E0B-4EE1-9533-EBAB7B88BC67}" emma:medium="tactile" emma:mode="ink">
                <msink:context xmlns:msink="http://schemas.microsoft.com/ink/2010/main" type="inkWord" rotatedBoundingBox="13140,6006 13825,6739 13749,6810 13065,6077"/>
              </emma:interpretation>
            </emma:emma>
          </inkml:annotationXML>
          <inkml:trace contextRef="#ctx0" brushRef="#br0" timeOffset="379.7815">611 611 0,'0'24'0,"24"-24"16,1 25-16</inkml:trace>
          <inkml:trace contextRef="#ctx0" brushRef="#br0" timeOffset="623.6428">757 830 0,'49'25'0,"-49"-1"15,24-24-15,-24 25 0,0-1 16,25-24-16,-25 25 16,24-1-16,1 0 15,-25 1 1,24-25-16</inkml:trace>
          <inkml:trace contextRef="#ctx0" brushRef="#br0" timeOffset="743.5757">1026 1197 0</inkml:trace>
          <inkml:trace contextRef="#ctx0" brushRef="#br0" timeOffset="871.501">1075 1197 0,'24'24'16,"1"-24"0,-1 25-1,0-1-15,1-24 0,-25 25 16,24-25-16,-24 24 0,25 0 16,-1 1-16</inkml:trace>
        </inkml:traceGroup>
      </inkml:traceGroup>
    </inkml:traceGroup>
  </inkml:traceGroup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1" max="769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13:34:57.584"/>
    </inkml:context>
    <inkml:brush xml:id="br0">
      <inkml:brushProperty name="width" value="0.06667" units="cm"/>
      <inkml:brushProperty name="height" value="0.06667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A6DA39AD-68A3-4125-9A9D-F95FD80F661E}" emma:medium="tactile" emma:mode="ink">
          <msink:context xmlns:msink="http://schemas.microsoft.com/ink/2010/main" type="writingRegion" rotatedBoundingBox="5929,2080 8193,1860 8304,3001 6039,3220"/>
        </emma:interpretation>
      </emma:emma>
    </inkml:annotationXML>
    <inkml:traceGroup>
      <inkml:annotationXML>
        <emma:emma xmlns:emma="http://www.w3.org/2003/04/emma" version="1.0">
          <emma:interpretation id="{B8ECD88E-9ECD-4FAA-88A7-2AA09622729C}" emma:medium="tactile" emma:mode="ink">
            <msink:context xmlns:msink="http://schemas.microsoft.com/ink/2010/main" type="paragraph" rotatedBoundingBox="5929,2080 8193,1860 8304,3001 6039,322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0A0CCC2-FAAC-4884-9966-82D1003DDCE0}" emma:medium="tactile" emma:mode="ink">
              <msink:context xmlns:msink="http://schemas.microsoft.com/ink/2010/main" type="line" rotatedBoundingBox="5929,2080 8193,1860 8304,3001 6039,3220"/>
            </emma:interpretation>
          </emma:emma>
        </inkml:annotationXML>
        <inkml:traceGroup>
          <inkml:annotationXML>
            <emma:emma xmlns:emma="http://www.w3.org/2003/04/emma" version="1.0">
              <emma:interpretation id="{814CED25-F27E-48C2-A2E0-542A64BEEAD7}" emma:medium="tactile" emma:mode="ink">
                <msink:context xmlns:msink="http://schemas.microsoft.com/ink/2010/main" type="inkWord" rotatedBoundingBox="5929,2080 8193,1860 8304,3001 6039,3220"/>
              </emma:interpretation>
            </emma:emma>
          </inkml:annotationXML>
          <inkml:trace contextRef="#ctx0" brushRef="#br0">537 202 0,'-24'0'31,"24"-24"-31,0-1 31,-24 25-31,-1 0 47,1-24-31,-1 24-1,1 0 1,-1 0-16,1 0 16,0 0-16,24 24 0,-25-24 15,1 0-15,-1 0 0,25 25 16,-24-25-16,0 24 0,-1-24 16,25 25-16,-24-25 0,-1 24 0,1 1 15,-1-1-15,25 0 16,-24-24-16,24 25 0,0-1 0,-24-24 15,24 25-15,0-1 0,0 0 16,0 1-16,0-1 0,0 1 16,24-25-16,-24 24 0,24-24 0,1 25 15,-1-25-15,1 0 16,-1 0-16,1 0 16,-1-25-16,0 25 15,-24-24 1,25 24-16,-50 0 15,25 24 1,-24-24-16,0 0 16,-1 0-16,25 25 15,-24-25-15,-1 24 0,1-24 0,24 24 16,-25-24-16,25 25 0,-24-1 0,0 1 16,24-1-16,0 1 15,-25-25-15,25 24 0,0 0 0,0 1 16,0-1-16,0 1 0,0-1 15,0 1-15,25-25 0,-25 24 16,0 0-16,0 1 0,24-1 16,-24 1-16,0-1 15,24-24-15,-24 25 0,0-1 0,25-24 16,-25 24-16,0 1 0,24-25 0,-24 24 16,25-24-16,-1 25 0,1-25 15,-1 24-15,0-24 16,1-24-16,-1 24 15,1-25-15,-1 25 16,0-24-16,1-1 0,-1 1 16,1 0-16,-1-1 0,1 1 0,-1-1 15,0 1-15,25-1 0,-24 1 0,-1 0 16,1-1-16,23-24 0,-23 25 0,-1-1 16,25-23-16,-25 23 0,1-24 15,-1 25-15,1-25 0,24 25 0,-49-25 16,24 24-16,0-24 0,1 25 0,-25-25 15,24 25-15,-24-1 0,25 1 0,-25-25 16,0 25-16,0-1 0,0 1 0,0-1 16,0 1-16,0 0 0,0-1 0,0 1 15,-25-1-15,25 1 16,-24 24-16,-1 0 0,1 0 16,0 24-1,-1 1-15,25-1 0,-24 1 16,24-1-16,-25 0 0,25 1 0,-24 24 15,24-25-15,-25 25 0,25-25 16,0 25-16,-24 0 0,24 0 0,0-25 16,0 25-16,-24 0 0,24 0 0,0 0 15,0 0-15,0-1 0,0 1 0,0-24 16,0 24-16,0-25 0,24 25 0,-24-25 16,0 1-16,24-1 0,1 1 15,-1-1-15,1-24 16,-1 0-16,1 0 15,-25-24-15,24 24 0,0-25 16,-24 1-16,25 24 0,-25-25 16,0 1-16,24 24 0,-24-25 15,-24 25 1,-1 25 15,25-1 0,0 1-15,0-1 0,25-24-16,-25 25 0,24-25 15,-24 24-15,25-24 0,-1 24 16,1-24-16,-1 0 16,0 0-16,1 0 0,-1 0 15,1 0-15,-1 0 0,1-24 16,-1 24-16,0 0 0,-24-24 15,25 24-15,-1-25 0,-24 1 16,25-1-16,-25 1 16,-25-1-16,25 1 15,-24 0-15,-1-1 16,1 1-16,0 24 0,-1-25 16,1 1-16,-1 24 0,1 0 15,-1-25-15,1 25 16,0 0-16,24 25 0</inkml:trace>
          <inkml:trace contextRef="#ctx0" brushRef="#br0" timeOffset="593.6593">1417 349 0,'-25'0'0,"1"0"0,-1 0 15,50 0 48,-1 0-63,1 0 16,-1 0-16</inkml:trace>
          <inkml:trace contextRef="#ctx0" brushRef="#br0" timeOffset="1204.3108">1612 837 0,'24'0'0,"1"0"15,-25-24-15,24 24 16,-24-25-16,25 25 0,-1-24 16,1 24-16,-25-24 0,24 24 0,0-25 15,1 25-15,-1-24 0,-24-1 0,25 1 16,-1-1-16,1 1 0,-1 0 0,0-1 16,1 1-16,-1-1 0,1 1 0,-25-25 15,24 25-15,0-1 0,1-24 0,-25 25 16,24 0-16,-24-25 0,25 24 0,-25-24 15,24 25-15,-24 0 0,0-1 16,0 1-16,0-1 0,0 1 0,-24-1 16,-1 1-16,1 24 15,-1 0-15,1 24 16,24 1-16,-24-1 0,24 1 0,-25-1 16,25 25-16,-24-25 0,24 25 0,-25 0 15,25 0-15,0 0 0,0 0 0,-24 24 16,24-24-16,0 0 0,0-25 0,24 25 15,-24 0-15,0 0 0,0-25 0,25 25 16,-25-25-16,24 1 0,-24-1 0,25 1 16,-1-1-16,0 0 15,1-24-15,-1 0 0,-24 25 0,25-25 16,-1 0-16,1 0 0,-1 0 0,0 0 16</inkml:trace>
        </inkml:traceGroup>
      </inkml:traceGroup>
    </inkml:traceGroup>
  </inkml:traceGroup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1" max="769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13:35:03.996"/>
    </inkml:context>
    <inkml:brush xml:id="br0">
      <inkml:brushProperty name="width" value="0.06667" units="cm"/>
      <inkml:brushProperty name="height" value="0.06667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A8036C32-AAF2-47C5-9187-5AB4B674C501}" emma:medium="tactile" emma:mode="ink">
          <msink:context xmlns:msink="http://schemas.microsoft.com/ink/2010/main" type="writingRegion" rotatedBoundingBox="8151,9642 10853,9805 10784,10948 8082,10786">
            <msink:destinationLink direction="with" ref="{0A0001AF-1311-43FD-9584-B8DC2C85F78A}"/>
          </msink:context>
        </emma:interpretation>
      </emma:emma>
    </inkml:annotationXML>
    <inkml:traceGroup>
      <inkml:annotationXML>
        <emma:emma xmlns:emma="http://www.w3.org/2003/04/emma" version="1.0">
          <emma:interpretation id="{1FB353D9-669A-4934-BD77-874E1D2818F6}" emma:medium="tactile" emma:mode="ink">
            <msink:context xmlns:msink="http://schemas.microsoft.com/ink/2010/main" type="paragraph" rotatedBoundingBox="8151,9642 10853,9805 10784,10948 8082,1078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B6491CD-86A2-4C60-88CD-134F85DC231A}" emma:medium="tactile" emma:mode="ink">
              <msink:context xmlns:msink="http://schemas.microsoft.com/ink/2010/main" type="line" rotatedBoundingBox="8151,9642 10853,9805 10784,10948 8082,10786"/>
            </emma:interpretation>
          </emma:emma>
        </inkml:annotationXML>
        <inkml:traceGroup>
          <inkml:annotationXML>
            <emma:emma xmlns:emma="http://www.w3.org/2003/04/emma" version="1.0">
              <emma:interpretation id="{732F5477-538E-4053-87AB-7D7B1C3F041A}" emma:medium="tactile" emma:mode="ink">
                <msink:context xmlns:msink="http://schemas.microsoft.com/ink/2010/main" type="inkWord" rotatedBoundingBox="8145,9736 10309,9866 10246,10916 8082,10786"/>
              </emma:interpretation>
            </emma:emma>
          </inkml:annotationXML>
          <inkml:trace contextRef="#ctx0" brushRef="#br0">269 586 0,'0'-24'0,"24"24"0,-24-25 16,0 50 15,-24-25-15,0 0 0,-1 0 15,50 24 16,-1 0-32,0-24 1,1 0-16,-1 25 0,1-25 16,-1 0-16,1-25 15,-1 25-15,0 0 16,1 0-16,-1-24 0,1 24 15,-1 0-15,-24-24 0,24 24 0,-24-25 16,25 25-16,-25-24 0,24 24 0,-24-25 16,25 25-16,-25-24 0,24-1 15,-24 1-15,0 0 0,25-1 16,-25 1-16,0-1 16,-25 25-1,1 0 1,24 25-16,-25-25 0,1 24 15,24 1-15,-25-1 0,25 0 16,-24 1 0,24-1-16,0 1 0,0-1 15,0 1-15,0-1 0,0 0 16,24-24-16,-24 25 0,25-1 16,-25 1-16,24-25 0,-24 24 0,25-24 15,-1 24-15,1-24 0,-1 0 16,0 0-16,1 0 0,-1 0 15,1 0-15,-1 0 0,1 0 16,-1 0-16,0 0 0,-24-24 0,25 24 16,-1 0-16,1 0 0,-1-24 0,1 24 15,-1 0-15,-24-25 0,24 25 0,50-49 32,23-146-1,-72 171-31,-25-1 0,24-24 0,-24-24 15,25-49-15,-25 73 16,0 25-16,24-25 0,-24 24 0,0 1 16,0 0-16,-24-1 0,24 1 15,0 48-15,-25-24 16,1 25 0,24-1-16,0 0 0,-25 1 0,25-1 15,-24 1-15,24-1 0,0 25 0,-24-25 16,24 25-16,0-24 0,0 23 0,-25 1 15,25-24-15,0 24 0,0-1 0,0-23 16,25 24-16,-25-25 0,0 25 0,0-25 16,24 25-16,-24-24 0,24-1 0,-24 0 15,25 1-15,-1-1 0,-24 1 0,25-1 16,-1-24-16,0 25 16,1-25-16,-1 0 15,1-25-15,-1 1 0,1-1 16,-1 1-16,-24-1 15,24 1-15,1 0 0,-25-1 0,0 1 16,0-1 0,0 50 31,0-1-32,0 1-15,0-1 16,24 0-16,-24 1 15,25-1-15,-25 1 16,24-25-16,-24 24 0,25-24 16,-1 25-1,-24-50-15,24 25 0,1 0 0,-25-24 16,24-1-16,1 25 16,-25-24-16,24-1 0,0 1 0,1 0 15,-25-1-15,24 25 16,-24-24-16,0 48 78,25-24-78,-25 25 16,24-25-16,-24 24 0,25-24 15,-25 24-15,24-24 0,-24 25 0,24-25 16,-24 24-16,25-24 0,-1 25 15,1-25-15,-25-25 16</inkml:trace>
          <inkml:trace contextRef="#ctx0" brushRef="#br0" timeOffset="205.8817">1783 391 0,'0'24'16,"0"0"-16,-24-24 15,24-24 1,24 24-16,-24-24 16,25 24-1,-1-25 1</inkml:trace>
          <inkml:trace contextRef="#ctx0" brushRef="#br0" timeOffset="-1579.0977">-24 73 0,'0'-24'0,"0"-1"16,24 1-16,-24-1 15,0 1 17,25 24-17,-25-24-15,24 24 16,1-25-16,-1 25 0,0-24 16,1 24-16,-1 0 15,1 0-15,-1 24 0,1-24 16,-1 25-16,0-25 0,1 24 15,-1-24-15,-24 24 0,25-24 16,-1 0-16,1 25 0,-1-25 16,0 24-16,1-24 0,-1 0 15,1 0-15,-25 25 0,24-25 0,0 0 16,1 0-16,-1-25 0,1 25 0,-1 0 16</inkml:trace>
          <inkml:trace contextRef="#ctx0" brushRef="#br0" timeOffset="-2069.8127">416 24 0,'0'-24'0,"-25"24"47,25 24-31,-24-24-16,24 25 16,-25-25-16,25 24 0,-24 1 15,24-1-15,0 0 0,0 1 16,0-1-16,0 1 0,0-1 15,0 0-15,0 1 16,0-1-16,0 1 0,0-1 0,0 1 16,0-1-16,24 0 15,-24 1-15,0-1 0,0 1 16,0-1-16,25 1 0,-25-1 16,0 0-16,0 1 0,0-1 15,0 1-15,0-1 0,0 0 0,0 1 16,0-1-16,0 1 15,-25-25 1,25 24-16,-24-24 0,-1 0 16,1 0-16,24 25 15,-24-25-15,-1 0 0,1 0 0,-25 0 16,24 0-16,1 0 0,0 0 0,-1-25 16,1 25-16,-1 0 0</inkml:trace>
        </inkml:traceGroup>
        <inkml:traceGroup>
          <inkml:annotationXML>
            <emma:emma xmlns:emma="http://www.w3.org/2003/04/emma" version="1.0">
              <emma:interpretation id="{CDB3F1C7-3D95-44B4-8B44-279182794EFF}" emma:medium="tactile" emma:mode="ink">
                <msink:context xmlns:msink="http://schemas.microsoft.com/ink/2010/main" type="inkWord" rotatedBoundingBox="10403,9778 10853,9805 10793,10796 10343,10769"/>
              </emma:interpretation>
            </emma:emma>
          </inkml:annotationXML>
          <inkml:trace contextRef="#ctx0" brushRef="#br0" timeOffset="721.5888">2198 659 0,'25'25'16,"24"-74"46,-25 24-46,-24 1-16,25 0 0,-1-1 0,-24 1 15,24-25-15,1 24 0,-25-23 0,24-1 16,1 24-16,-25-24 0,24 1 0,-24-1 16,25 24-16,-25-23 0,0-1 0,24 24 15,-24-24-15,0 25 0,0-25 16,0 25-16,-24-1 0,-1 50 31,25-1-31,-24 25 0,24-25 16,0 25-16,-25 0 0,25 0 0,0 24 15,-24-24-15,24 24 0,0-24 0,24 24 16,-24-24-16,0 0 0,0 0 0,25 0 16,-25-25-16,24 25 0,-24-25 0,25 1 15,-1-1-15,-24 1 0,24-25 0,1 24 16,-1-24-16,1 0 0,-25 25 15,24-25-15</inkml:trace>
        </inkml:traceGroup>
      </inkml:traceGroup>
    </inkml:traceGroup>
  </inkml:traceGroup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1" max="769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13:35:08.827"/>
    </inkml:context>
    <inkml:brush xml:id="br0">
      <inkml:brushProperty name="width" value="0.06667" units="cm"/>
      <inkml:brushProperty name="height" value="0.06667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F3ED5B37-1DFB-476D-92B3-4D8FC127DA83}" emma:medium="tactile" emma:mode="ink">
          <msink:context xmlns:msink="http://schemas.microsoft.com/ink/2010/main" type="inkDrawing" rotatedBoundingBox="21828,5826 22699,6831 21969,7464 21098,6459" semanticType="callout" shapeName="Other">
            <msink:sourceLink direction="to" ref="{8412BC05-2D4A-42DF-9179-8D5679E62F6E}"/>
            <msink:sourceLink direction="from" ref="{0A0001AF-1311-43FD-9584-B8DC2C85F78A}"/>
          </msink:context>
        </emma:interpretation>
      </emma:emma>
    </inkml:annotationXML>
    <inkml:trace contextRef="#ctx0" brushRef="#br0">1148 1563 0,'-25'25'16,"50"-25"31,-1 0-47,0 0 15,1 0-15,-1 0 0,1-25 16,-1 25-16,0 0 0,1-24 0,-1 0 16,25-1-16,-24 1 0,-1-1 0,0 1 15,1-1-15,24-23 0,-25 23 0,1 1 16,-1-25-16,0 25 0,1-25 0,-1 24 16,-24 1-16,25-25 0,-25 25 15,24-25-15,-24 24 0,0 1 0,0-1 16,0 1-16,-24 0 0,24-1 15,-25 25-15,1 0 0,-1 25 16,1-25-16,24 24 0,-24 0 0,-1 1 16,-146 414 15,171-365-31,0-25 0,0 24 16,0 0-16,0-24 0,0 24 0,25-24 15,-25 0-15,0 0 0,24 0 0,0-1 16,1-23-16,-25-1 0,24 1 0,1-1 15,24 1-15,-25-25 0,0 0 16,1 0-16,24 0 0,-25 0 0,25-25 16,-25 1-16,1 24 0,24-25 0,-25 1 15,1-1-15,23 1 0,-23-25 0,-1 25 16,-24-1-16,25 25 0,-1-24 0,-24-1 16,24 25-16,-24-24 0,-24 24 15,0 0 1,-1 24-1,1-24-15,-1 25 0,1-1 16,24 1-16,-24-1 16,24 1-16,0-1 15,0 0-15,0 1 16,24-25-16,-24 24 16,24-24-16,1 0 0,-25 25 0,24-25 15,1 0-15,-1 0 0,0 0 16,1 0-16,-1 0 0,1 0 0,-1-25 15,1 25-15,-1 0 0,0-24 0,1-1 16,-1 25-16,1-24 0,-25 0 0,24-1 16,1 1-16,-25-1 0,24 1 15,-24-1-15,0 1 0,0 0 0,0-1 16,-24-24-16,24 25 0,0 0 0,-25-1 16,1 1-16,-1-1 0,1 25 15,-1-24-15,1 24 0,0 24 16,-1-24-16,1 25 0</inkml:trace>
  </inkml:traceGroup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1" max="769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13:35:09.556"/>
    </inkml:context>
    <inkml:brush xml:id="br0">
      <inkml:brushProperty name="width" value="0.06667" units="cm"/>
      <inkml:brushProperty name="height" value="0.06667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50BE4690-D543-465E-B551-709BF616C400}" emma:medium="tactile" emma:mode="ink">
          <msink:context xmlns:msink="http://schemas.microsoft.com/ink/2010/main" type="inkDrawing" rotatedBoundingBox="23052,6149 23285,7105 22761,7233 22529,6277" semanticType="callout" shapeName="Other">
            <msink:sourceLink direction="to" ref="{8412BC05-2D4A-42DF-9179-8D5679E62F6E}"/>
            <msink:sourceLink direction="from" ref="{8412BC05-2D4A-42DF-9179-8D5679E62F6E}"/>
          </msink:context>
        </emma:interpretation>
      </emma:emma>
    </inkml:annotationXML>
    <inkml:trace contextRef="#ctx0" brushRef="#br0">2711 1197 0,'24'0'0,"-48"0"31,24 25-31,0-1 16,-25-24-1,25 24-15,0 1 0,-24-1 0,24 1 16,0 23-16,-25 1 0,25-24 16,0 24-16,-24-1 0,24 1 0,0 0 15,0 0-15,-25 0 0,25 0 0,0-1 16,0-23-16,0 24 0,0 0 0,0-25 15,25 25-15,-25-25 0,0 1 0,0-1 16,24 1-16,-24-1 0,25-24 0,-25 24 16,24-24-16,1 0 0,-1 0 15,0 0 1,-24-24-16,0 0 16,25-1-16,-50 1 15,25-1 1,25 25-16,-50 0 15,50 0 17,-25 25-17,24-25-15,1 0 16,-1 0-16,1 0 0,-1 0 16,0 0-16,1 0 0,-1 0 15,1 0-15,-1 0 0,-24-25 16,25 25-16,-1 0 0,-24-24 15,24 24-15,-24-25 0,0 1 16,25 24-16,-25-24 0,0-1 0,-25 1 16,25-1-16,0 1 0,-24-1 15,24 1-15,-24 0 0,-1-1 16,1 25-16,-1 0 0,1 0 16,-1 25-16,1-1 15</inkml:trace>
  </inkml:traceGroup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1" max="769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13:35:09.961"/>
    </inkml:context>
    <inkml:brush xml:id="br0">
      <inkml:brushProperty name="width" value="0.06667" units="cm"/>
      <inkml:brushProperty name="height" value="0.06667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D5F5B6C0-E463-4B0E-A013-FF341832073B}" emma:medium="tactile" emma:mode="ink">
          <msink:context xmlns:msink="http://schemas.microsoft.com/ink/2010/main" type="inkDrawing" rotatedBoundingBox="23194,7060 23332,5954 24095,6049 23958,7156" semanticType="callout" shapeName="Other">
            <msink:sourceLink direction="with" ref="{8412BC05-2D4A-42DF-9179-8D5679E62F6E}"/>
          </msink:context>
        </emma:interpretation>
      </emma:emma>
    </inkml:annotationXML>
    <inkml:trace contextRef="#ctx0" brushRef="#br0">0 1001 0,'24'24'16,"25"-121"30,49-50-30,-74 123 0,1-25-16,-1 0 0,1 25 0,23-25 15,-23 0-15,-1 0 0,25 0 0,-24 0 16,-1 25-16,0-25 0,1 25 0,-1-25 16,1 25-16,-1-1 0,-24-24 15,25 25-15,-25-1 0,0 1 0,0 0 16,-25 24-16,25-25 0,-24 1 15,-1 24-15,25 24 0,-24-24 16,-1 25-16,1 23 0,0-23 0,24 24 16,0 634 31,24-634-47,0-24 0,1 24 0,-1-25 15,1 25-15,24-25 0,-25 1 0,25-1 16,0-24-16,-25 25 0</inkml:trace>
  </inkml:traceGroup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1" max="769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13:37:24.882"/>
    </inkml:context>
    <inkml:brush xml:id="br0">
      <inkml:brushProperty name="width" value="0.06667" units="cm"/>
      <inkml:brushProperty name="height" value="0.06667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0FAF3BA9-BF96-4F14-B5B1-3278C492EDE5}" emma:medium="tactile" emma:mode="ink">
          <msink:context xmlns:msink="http://schemas.microsoft.com/ink/2010/main" type="inkDrawing" rotatedBoundingBox="8140,3357 18154,3021 18415,10821 8402,11156" hotPoints="18025,3563 17909,10921 8328,10769 8445,3411" semanticType="enclosure" shapeName="Rectangle">
            <msink:sourceLink direction="with" ref="{888B0923-8405-41AF-A675-9D166A5BD5B6}"/>
            <msink:destinationLink direction="with" ref="{4FC260B0-8D55-40F7-9E11-1A2D9A8A05C5}"/>
            <msink:destinationLink direction="with" ref="{7A096F78-9E3F-4317-8314-729942322423}"/>
            <msink:destinationLink direction="with" ref="{82DA2257-56FD-4C77-80D2-0FAFC8DEF7D3}"/>
            <msink:destinationLink direction="with" ref="{28A7A815-4C64-4F86-A987-84CB50FFCB0B}"/>
            <msink:destinationLink direction="with" ref="{E7C5F320-72B8-48CC-A742-E59C2CAAC221}"/>
          </msink:context>
        </emma:interpretation>
      </emma:emma>
    </inkml:annotationXML>
    <inkml:trace contextRef="#ctx0" brushRef="#br0">0 0 0,'0'24'78,"24"-24"-15,-48 0-63,48 0 62,1 0 251,24 0 1109,24 0-1407,-49 0-15,1 24 16,-1-24 0,49 0 30,-24 0-14,98 25-17,-98-25 32,48 24-31,-72-24-16,-1 0 0,1 0 15,-1 0-15,0 0 16,-24 25-16,25-25 0,-1 0 16,1 0-16,-1 0 15,1 0-15,-1 0 16,0 0-16,1 0 16,-1 0-16,1 0 0,-1 0 15,0 0-15,1 0 16,-1 0-16,1 0 0,-1 0 15,1 0-15,-1 0 0,0-25 16,1 25-16,-1 0 0,1 0 16,-1 0-16,1 0 0,-1 0 15,0 0-15,1 0 16,-1 0-16,1 0 0,-1 0 16,0 0-16,1 25 0,-1-25 0,1 0 15,-1 0-15,1 0 0,-1 24 16,0-24-16,1 0 0,-1 0 0,1 0 15,-1 0-15,1 0 0,-1 0 0,0 0 16,1 0-16,-1 0 0,1 0 16,-1 0-16,1 0 0,-1 0 0,0 0 15,1 0-15,-1 0 0,1 0 0,-1 0 16,1 0-16,-1 0 0,25 0 0,-25 0 16,1 0-16,-1 0 0,0 0 15,1 0-15,-1 0 0,25 0 0,-24 0 16,-1 0-16,25 0 0,-25 0 0,1 0 15,-1 0-15,25 0 0,-25 0 0,25 0 16,-24 0-16,23 0 0,-23 0 0,-1 0 16,25 0-16,-24 0 0,-1 0 0,25 0 15,-25 0-15,25 0 0,-24 0 0,23 0 16,-23 0-16,24 0 0,-25 0 0,25 0 16,-25 0-16,1 0 0,24 0 0,-25 0 15,25 0-15,-25 25 0,1-25 0,24 0 16,-25 0-16,0 0 0,25 0 0,-24 24 15,-1-24-15,25 0 0,-25 0 16,1 0-16,24 24 0,-25-24 0,1 0 16,23 0-16,-23 0 0,-1 0 0,25 25 15,-25-25-15,1 0 0,24 0 0,-25 0 16,1 0-16,23 0 0,-23 0 0,-1 0 16,25 0-16,-24 0 0,23 0 0,-23 0 15,-1 24-15,25-24 0,-24 0 0,-1-24 16,25 24-16,-25 0 0,1 0 0,24 0 15,-25 0-15,25 0 0,-25 0 0,25 0 16,-25 0-16,25 0 0,-24 0 0,24 0 16,-25 0-16,25 0 0,0 0 0,-25-25 15,25 25-15,0 0 0,-25 0 16,25 0-16,0 0 0,-25-24 0,25 24 16,-24 0-16,23 0 0,1 0 0,-24 0 15,24-24-15,-25 24 0,25 0 0,0 0 16,0 0-16,-25 0 0,25 0 0,-25 0 15,25 0-15,0 0 0,-25 0 0,25 0 16,-24 0-16,23 0 0,1 0 0,-24 0 16,24 0-16,-25-25 0,25 25 0,-25 0 15,25 0-15,-24 0 0,23 0 0,-23 0 16,24 0-16,-25 0 0,25 0 0,-25 0 16,25 0-16,-24 0 0,-1 0 0,25 0 15,-25 0-15,1 0 0,24 0 16,-25 0-16,0 0 0,25 0 0,-24 0 15,-1 0-15,1 0 0,23 0 0,-23 0 16,-1 0-16,25 0 0,-24 0 0,-1 0 16,25 0-16,-25 0 0,1 0 0,23 0 15,-23 0-15,-1 0 0,25 0 0,-24 0 16,-1 0-16,0 0 0,1 0 0,-1 0 16,25 0-16,-24 0 0,-1 0 0,0 0 15,1 25-15,24-25 0,-25 0 0,0 0 16,1 0-16,-1 0 0,25 0 0,-24 0 15,-1 0-15,0 0 0,1 24 0,-1-24 16,25 0-16,-24 0 0,-1 0 16,0 0-16,1 0 0,-1 0 0,1 0 15,-1-24-15,1 24 0,-1 0 0,25 0 16,-25 0-16,1 0 0,-1 0 0,1 0 16,-1 0-16,0 0 0,1 0 0,-1 0 15,1 0-15,-1 0 0,0 0 0,1 0 16,-1-25-16,1 25 0,-1 0 0,1 0 15,-1 0-15,25 0 0,-25 0 16,1 0-16,-1 0 0,1 0 0,-1 0 16,49 0-1,-48 0-15,-1 0 0,0 0 16,1 0-16,-1 0 0,1 0 16,-1 0-16,1 0 0,-1 0 15,0 0-15,1 0 16,-1 0-16,1 0 15,-1 0-15,1 0 16,-1 0 0,0 0 15</inkml:trace>
    <inkml:trace contextRef="#ctx0" brushRef="#br0" timeOffset="-4973.1537">-122 146 0,'-25'0'0,"25"-24"16,25 48 187,-25 74-141,0-74-46,24 1-16,-24 24 47,0-1-16,0 1 16,0 0-16,0 24 1,0 1-1,0 23-31,0-72 0,0-1 15,-24 1-15,24-1 16,0 0-16,0 98 63,0-97-63,-25-25 0,25 24 15,0 1-15,0-1 16,0 1-16,0-1 15,0 0 1,25 1 0,-25-1-16,0 1 15,0-1 1,0 1-16,0-1 16,0 0-1,0 1-15,0-1 16,0 1-16,0-1 15,-25-24-15,25 25 0,0-1 16,0 0-16,0 1 16,0-1-16,0 1 15,0-1-15,0 1 16,0-1-16,0 0 0,0 1 16,0-1-16,0 1 15,0-1-15,0 0 0,25 1 16,-25-1-16,0 1 15,0-1-15,0 1 0,0-1 16,0 0-16,24-24 0,-24 25 16,0-1-16,0 1 0,0-1 15,0 1-15,0-1 16,0 0-16,0 1 0,0-1 16,25 1-16,-25-1 0,0 0 15,0 1-15,0-1 0,0 1 16,0-1-16,0 1 0,0-1 15,24 0-15,-24 1 0,0-1 16,0 1-16,0-1 16,0 1-16,24-25 0,-24 24 15,0 0-15,0 1 16,0-1-16,0 1 16,25-1-16,-25 1 15,0-1-15,0 0 16,0 1-16,0-1 15,0 1-15,0-1 0,0 1 16,24-25-16,-24 24 0,0 0 16,0 1-16,0-1 15,0 1-15,0-1 16,0 0-16,0 1 0,0-1 16,0 1-16,0-1 15,0 1-15,0-1 16,0 0-16,0 1 0,0-1 15,0 1-15,0-1 0,0 1 16,-24-1-16,24 0 16,0 1-16,0-1 0,0 1 15,0-1-15,0 0 0,0 1 16,0-1-16,-25 1 0,25-1 0,0 1 16,0-1-16,0 0 0,0 1 0,0-1 15,0 1-15,-24-1 0,24 1 16,0-1-16,0 0 0,0 1 0,0-1 15,0 1-15,0-1 0,0 1 0,0-1 16,0 0-16,0 1 0,-24-1 0,24 1 16,0 24-16,0-25 0,0 0 0,0 1 15,-25-1-15,25 1 0,0-1 0,0 25 16,0-25-16,0 1 0,0-1 16,0 1-16,-24-1 0,24 0 0,0 25 15,0-24-15,0 24 0,0-25 16,0 0-16,0 1 0,0-1 15,0 1-15,24-1 0,-24 0 0,0 1 16,0-1-16,0 1 0,0-1 16,0 1-16,0-1 15,0 0-15,25-24 0,-25 25 0,0-1 16,0 1-16,0-1 0,0 1 16,0-1-16,0 0 0,0 1 15,0-1-15,0 1 0,0-1 16,0 1-16,0-1 0,0 0 15,0 1-15,0-1 0,0 25 0,0-24 16,0-1-16,0 0 0,0 1 0,0 24 16,0-25-16,0 0 0,0 1 0,0 24 15,0-25-15,0 1 0,-25 23 0,25-23 16,0-1-16,0 1 0,0 24 0,0-25 16,0 0-16,0 25 0,0-24 0,0-1 15,0 25-15,0-25 0,0 1 0,0-1 16,0 25-16,0-25 0,0 25 0,0-24 15,0-1-15,0 25 0,0-25 0,0 1 16,0 24-16,0-25 0,0 1 0,0-1 16,0 0-16,0 1 0,0-1 15,0 1-15,0-1 0,0 1 16,0-1-16,0 0 0,0 1 16,0-1-16,0 1 0,0-1 15,0 0-15,0 1 16,0-1-16,0 1 15,0-1-15,0 1 0,0-1 16,0 0 0</inkml:trace>
    <inkml:trace contextRef="#ctx0" brushRef="#br0" timeOffset="33016.3612">49 6838 0,'0'-24'0,"24"24"0,-24-25 31,0 1 16,0-1-16,-24 25-31,24 25 125,0-1-109,0 1-1,0-1-15,0 0 16,0 1-16,0-1 16,0 1-16,0-1 15,-25 1-15,25-1 16,0 0-16,0 1 15,0-1-15,0 1 16,0-1-16,0 1 0,0-1 16,0 0-16,0 1 15,0-1 1,0 1 15,25-25 0,-25 24-31</inkml:trace>
    <inkml:trace contextRef="#ctx0" brushRef="#br0" timeOffset="35487.9494">0 7278 0,'0'-25'31,"24"25"78,25 0-77,0 0-1,24 0 0,123 25 0,-172-50-31,0 25 16,1 0-16,-1 0 0,1 0 16,-1 0-16,1 0 0,-1 0 15,0 0-15,1 0 0,-1 0 16,-24-24-16,25 24 0,-1 0 0,1 0 16,-1 0-16,0 0 0,1 0 0,-25-25 15,24 25-15,1 0 0,-1 0 0,1 0 16,-1 0-16,0 0 0,-24-24 0,25 24 15,-1 0-15,1 0 0,-1 0 16,0 0-16,1 0 0,-1 0 16,1 0-16,-1 0 0,-24 24 15,25-24-15,-1 0 0,0 0 16,1 0-16,-1 0 0,1 0 0,-1 0 16,1 0-16,-1 0 15,0 0-15,1 0 0,-1 0 16,1 0-16,-1 0 0,0 25 15,1-25-15,-1 0 16,1 0-16,-1 0 0,1 0 16,-1 0-16,0 0 0,1 0 15,-1 0-15,1 0 0,-1 0 16,1 0-16,-1 0 0,0 0 16,1 0-16,-1 0 0,1 0 15,-1 0-15,1 0 0,-1 0 0,0 0 16,1 0-16,-1 0 0,1 0 15,-1 0-15,1 24 0,23-24 16,26 0 0,-50 0-16,49 25 15,-48-25-15,-1 0 0,1 0 0,-1 0 0,0 0 16,1 0-16,24 0 0,-25 0 0,1 0 16,-1 0-16,0 0 0,1 0 0,24 0 15,-25 0-15,0 0 0,1 0 0,-1 0 16,1 0-16,-1 0 0,1 0 0,-1 0 15,0 0-15,1 0 0,-1 0 16,1 0-16,24 0 0,-25 0 0,0 0 16,1 0-16,-1 0 0,1 0 0,-1 0 15,1 0-15,-1 0 0,0 0 0,1 0 16,-1 0-16,1 0 0,-1 0 16,1 0-16,-1 0 0,0 0 0,1 0 15,-25 24-15,24-24 0,1 0 0,-1 0 16,0 0-16,1 0 0,-1 0 0,1 0 15,-1 0-15,1 0 0,-1 0 16,0 0-16,1 0 0,-1 0 0,1 0 16,-1 0-16,1 0 0,-1 0 0,0 0 15,1 0-15,-1 0 0,1 0 16,-1 0-16,0 0 0,1 0 0,-1 0 16,1 24-16,-1-24 0,1 0 0,-1 0 15,0 0-15,1 0 0,-1 0 16,1 0-16,-1 0 0,1 25 0,-1-25 15,0 0-15,1 0 0,-1 0 0,1 0 16,-1 0-16,1 24 0,-1-24 0,0 0 16,1 0-16,-1 0 0,1 0 0,-1 0 15,1 0-15,-1 25 0,0-25 0,1 0 16,-1 0-16,1 24 0,-1-24 0,0 0 16,1 0-16,-1 25 0,1-25 0,-1 0 15,1 0-15,-1 0 0,0 0 16,1 0-16,-1 0 0,25 0 0,-24 0 15,-1 0-15,0 0 0,1 0 0,-1 0 16,74-25-16,-74 25 16,1 0-16,-1 0 0,1 0 0,-1 0 15,0 0-15,1 0 0,-1 0 0,25 0 16,-24 0-16,-1 0 0,25-24 0,-25 24 16,1 0-16,-1 0 0,1-25 0,23 25 15,-23 0-15,-1 0 0,1 0 0,-1 0 16,1-24-16,-1 24 0,0 0 0,1 0 15,-1 0-15,1 0 0,-1 0 0,0 0 16,1 0-16,-1 0 0,1-25 0,-1 25 16,1 0-16,-1 0 0,0 0 0,1 0 15,-1-24-15,1 24 0,-1 0 16,1 0-16,-1 0 0,0 0 0,1 0 16,-1 0-16,1 0 0,-1 0 0,0 0 15,1 0-15,-1 0 0,1 0 16,-1 24-16,1-24 0,-1 0 0,0 0 15,1 0-15,-1 0 0,1 0 16,-1 0-16,1 0 0,-1 0 16,0 0-16,1 0 0,-1 0 15,1 0-15,-1 0 0,1 0 0,-1 0 16,0 0-16,1 0 0,-1 0 16,1 0-16,-1 0 0,1 0 0,-1 0 15,0 0-15,1 0 16,-1 25-16,1-25 0,-1 0 0,0 0 15,1 0-15,-1 24 0,1-24 0,-1 0 16,1 0-16,-1 25 0,0-25 16,1 0-16,-1 0 0,1 0 15,-1 0-15,-24 24 0,25-24 0,-1 0 16,0 0-16,1 0 0,-1 0 16,1 0-16,-1 0 0,0 0 15,1 0-15,-1 0 16,1 0-16,-1 0 0,1 25 15,-1-25-15,0 0 0,1 0 16,-1 0-16,1 0 16,-1-25-16,1 25 0,-1 0 15,-24 25-15,24-25 0,1 0 16,-1 0-16,1 0 0,-1 0 16,1 0-16,-1 0 15,0 0-15,1 0 0,-1 0 16,1 0-16,-1 0 15,1 0-15,-1 0 0,0 0 16,1 0-16,-1-25 16,1 25-16,-1 0 15,0 0-15,1 0 16,-1 0-16,-24 25 16,25-25-16,-1 0 15,1 0-15,-1 0 16,0 0-16,1 0 15,-1 0-15,1 0 16,-1 0-16,-24-25 0,25 25 16,-1 0-16,0 0 15,1 0-15,-1 0 16,1 0-16,-1 0 16,0 0-16,1 0 15,-1 0-15,1 0 16,-1 0-1,1 25-15,-1-25 16,0 0-16,1 0 16,-25 24-1,24-24-15,1 0 16,-50 0 62</inkml:trace>
    <inkml:trace contextRef="#ctx0" brushRef="#br0" timeOffset="31217.3915">9696 146 0,'-25'0'16,"25"-24"15,0-1 32,-24 50 93,24-1-141,24-24 48,-48 0-47,24 25-16,0-1 15,0 0 1,0 1-1,0-1 17,0 1-17,0-1-15,-24-24 16,24 25 0,0-1-1,0 0 16,0 1-15,0-1 0,0 1 31,0-1-16,0 0-16,0 1 1,0-1 15,0 1-31,0-1 16,0 1-16,-25-25 16,25 24-16,0 0 0,0 1 15,0-1-15,0 1 16,0-1-1,0 1-15,0-1 16,0 0 0,0 1-16,0-1 15,0 1 1,0-1-16,0 0 16,0 1-16,0-1 15,0 1 1,0-1 15,0 1-15,0-1-1,0 0 1,0 1-16,0-1 16,0 1-1,0-1-15,0 1 16,0-1-16,0 0 15,0 1-15,0-1 16,25 1-16,-50-1 16,25 1-16,0-1 15,0 0-15,0 1 16,0-1-16,0 1 16,0-1-16,0 1 0,0-1 15,0 0-15,0 1 16,0-1-16,-24 1 0,24-1 15,24 0-15,-24 1 0,0-1 16,0 1-16,0-1 16,0 1-16,0-1 15,0 0-15,0 1 16,0-1-16,0 1 0,0-1 16,0 1-16,0-1 0,0 0 15,25 1-15,-25-1 0,0 1 0,0-1 16,0 0-16,0 1 0,0-1 0,0 1 15,0-1-15,0 1 0,0-1 16,0 0-16,0 1 0,-25-1 16,25 1-16,0-1 0,0 1 15,0-1-15,0 0 0,0 1 16,-24-25-16,24 24 0,0 1 0,0-1 16,0 1-16,0-1 15,-25-24-15,25 24 0,0 1 0,0-1 16,0 1-16,0-1 0,0 1 15,-24-1-15,24 0 0,0 1 16,0-1-16,0 1 0,0-1 0,0 0 16,0 1-16,0-1 0,0 1 15,0-1-15,0 1 0,0-1 16,0 0-16,0 1 0,0-1 16,0 1-16,0-1 0,0 1 0,0-1 15,0 0-15,0 1 0,0-1 0,-25 1 16,25 23-16,0-23 0,0-1 0,0 1 15,0-1-15,0 1 16,-24-1-16,24 0 0,0 1 0,0-1 16,0 1-16,0-1 0,0 1 15,24-1-15,-24 0 0,0 25 0,0-24 16,0-1-16,0 1 0,0-1 0,0 25 16,0-25-16,-24 25 0,24-24 0,0-1 15,0 0-15,0 25 0,0-24 0,0-1 16,0 0-16,0 1 0,0 24 0,0-25 15,0 1-15,0-1 0,-24 0 0,24 1 16,0 24-16,0-25 0,0 1 0,24-1 16,-24 0-16,0 1 0,0 24 0,0-25 15,0 0-15,0 1 0,0-1 16,0 1-16,0-1 0,0 1 0,0-1 16,0 25-16,0-25 0,0 1 0,0-1 15,0 1-15,0 23 0,0-23 0,0-1 16,0 1-16,0-1 0,0 25 0,-24-25 15,24 1-15,0-1 0,0 1 0,0-1 16,0 1-16,0 23 0,0-23 0,0-1 16,0 1-16,0-1 0,0 0 0,-25 1 15,25-1-15,0 1 0,0-1 0,0 1 16,0-1-16,0 0 0,0 1 0,0-1 16,-24 1-16,24-1 0,0 1 0,0-1 15,0 0-15,0 1 0,0-1 16,0 1-16,0-1 0,0 0 0,0 1 15,0-1-15,-25 1 0,25-1 0,0 1 16,0-1-16,0 0 0,0 25 0,0-24 16,0-1-16,0 1 0,0-1 0,0 0 15,0 1-15,0-1 0,0 1 0,0-1 16,0 1-16,0-1 0,0 0 0,0 1 16,0-1-16,0 1 0,0-1 0,0 1 15,0-1-15,0 0 0,0 1 0,0-1 16,0 1-16,0-1 0,0 0 15,0 1-15,0-1 16,0 1-16,0-1 0,0 1 16,0-1-16,0 0 15,0 1-15,0-1 0,0 1 16,0-1-16,0 1 0,-24-1 16,24 0-16,0 1 15,0-1-15,0 1 16,-25-1-1,25 0-15,0 1 16,0-1-16,0 1 16,0-1-16,0 1 15,-24-25-15,24 24 0,0 0 16</inkml:trace>
  </inkml:traceGroup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1" max="769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13:38:29.820"/>
    </inkml:context>
    <inkml:brush xml:id="br0">
      <inkml:brushProperty name="width" value="0.06667" units="cm"/>
      <inkml:brushProperty name="height" value="0.06667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4FC260B0-8D55-40F7-9E11-1A2D9A8A05C5}" emma:medium="tactile" emma:mode="ink">
          <msink:context xmlns:msink="http://schemas.microsoft.com/ink/2010/main" type="inkDrawing" rotatedBoundingBox="8478,3159 9453,2473 9511,2556 8536,3241" semanticType="callout" shapeName="Other">
            <msink:sourceLink direction="with" ref="{0FAF3BA9-BF96-4F14-B5B1-3278C492EDE5}"/>
            <msink:sourceLink direction="with" ref="{27149626-F799-47E7-A69D-B5D7C6079E79}"/>
          </msink:context>
        </emma:interpretation>
      </emma:emma>
    </inkml:annotationXML>
    <inkml:trace contextRef="#ctx0" brushRef="#br0">73 537 0,'0'24'0,"0"1"78,-24 24-47,24-25-31,-49 0 94,146-72-1,-97 23-93,25 25 0,-1-24 16,1-1-16,-1 1 0,25-1 0,-25 1 16,1 0-16,24-1 0,-25 1 0,25-1 15,-25-23-15,25 23 0,-24 1 0,23-1 16,-23 1-16,24-1 0,-25 1 16,1 0-16,-1-1 0,0 25 0,1-24 15,-1-1-15,1 25 0,-1-24 0,0 24 16,1-25-16,-1 25 15,-24-24-15,25 24 0,-1-24 16,1 24 0,-25 24 46</inkml:trace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7:21:18.508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3DFBA6EB-E4C6-41AA-A49C-12A859F6968B}" emma:medium="tactile" emma:mode="ink">
          <msink:context xmlns:msink="http://schemas.microsoft.com/ink/2010/main" type="writingRegion" rotatedBoundingBox="5233,5387 6657,5387 6657,5503 5233,5503"/>
        </emma:interpretation>
      </emma:emma>
    </inkml:annotationXML>
    <inkml:traceGroup>
      <inkml:annotationXML>
        <emma:emma xmlns:emma="http://www.w3.org/2003/04/emma" version="1.0">
          <emma:interpretation id="{39439C19-DE52-48A6-956E-0CD6A9CEDEE0}" emma:medium="tactile" emma:mode="ink">
            <msink:context xmlns:msink="http://schemas.microsoft.com/ink/2010/main" type="paragraph" rotatedBoundingBox="5233,5387 6657,5387 6657,5503 5233,550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5511C1E-16A2-4BB5-81B0-0C7D65627189}" emma:medium="tactile" emma:mode="ink">
              <msink:context xmlns:msink="http://schemas.microsoft.com/ink/2010/main" type="line" rotatedBoundingBox="5233,5387 6657,5387 6657,5503 5233,5503"/>
            </emma:interpretation>
          </emma:emma>
        </inkml:annotationXML>
        <inkml:traceGroup>
          <inkml:annotationXML>
            <emma:emma xmlns:emma="http://www.w3.org/2003/04/emma" version="1.0">
              <emma:interpretation id="{4A3ECCD5-FD35-4627-9F70-008846EE69AD}" emma:medium="tactile" emma:mode="ink">
                <msink:context xmlns:msink="http://schemas.microsoft.com/ink/2010/main" type="inkWord" rotatedBoundingBox="5233,5387 6657,5387 6657,5503 5233,5503">
                  <msink:destinationLink direction="with" ref="{38A1DF20-3615-43C3-A086-A2A171D0017D}"/>
                </msink:context>
              </emma:interpretation>
            </emma:emma>
          </inkml:annotationXML>
          <inkml:trace contextRef="#ctx0" brushRef="#br0">79-111 0,'0'0'0,"0"0"0,0 0 0,0 0 16,0 0-16,0 0 0,0 0 0,0 0 15,0 0-15,39 0 0,-39 0 0,0 0 16,0 0-16,0 0 0,0 0 0,0 0 16,0 0-16,0 0 0,0 0 0,0 0 15,0 0-15,0 0 0,38 0 0,-38 0 16,0 0-16,0 0 0,0 0 0,0 0 15,0 0-15,0 0 0,0 0 0,0 0 16,0 0-16,0 0 0,0 0 0,0 0 16,0 0-16,0 0 0,0 0 15,0 0-15,0 0 0,0 0 0,0 0 16,39 0-16,-39 0 0,0 0 0,0 0 15,0 0-15,0 0 0,0 0 0,0 0 16,0 0-16,0 0 0,0 0 0,38 0 16,-38 0-16,0 0 0,0 0 0,0 0 15,0 0-15,0 0 0,0 0 0,38 0 16,-38 0-16,0 0 0,0 0 0,0 0 15,0 0-15,0 0 0,0 0 0,0 0 16,0 0-16,0 0 0,0 0 0,0 0 16,0 0-16,0 0 0,0 0 15,0 0-15,0 0 0,0 0 0,0 0 16,0 0-16,0 0 0,0 0 0,0 0 15,0 0-15,0 0 0,0 0 0,0 0 16,0 0-16,0 0 0,0 0 0,0 0 16,39 0-16,-39 0 0,0 0 0,0 0 15,0 0-15,0 0 0,0 0 0,0 0 16,0 0-16,0 0 0,0 0 0,0 0 15,0 0-15,0 0 0,38 0 0,-38 0 16,0 0-16,0 0 0,0 0 0,0 0 16,0 0-16,0 0 0,0 0 15,0 0-15,0 0 0,0 0 0,0 0 16,0 0-16,0 0 0,0 0 0,39 0 15,-39 0-15,0 0 0,0 0 0,0 0 16,0 0-16,0 0 0,0 39 0,0-39 16,0 0-16,0 0 0,38 0 0,-38 0 15,0 0-15,0 0 0,0 0 0,0 0 16,39 0-16,-39 0 0,0 0 0,0 0 15,0 0-15,0 0 0,38 0 0,-38 0 16,0 0-16,0 0 0,0 0 16,0 0-16,0 0 0,0 0 0,0 0 15,0 0-15,0 0 0,0 0 0,0 0 16,0 0-16,0 0 0,0 0 0,0 0 15,0 0-15,39 0 0,-39 0 0,0 0 16,0 0-16,0 0 0,0 0 0,38 0 16,-38 0-16,0 0 0,0 0 0,0 0 15,0 0-15,39 0 0,-39 0 0,0 0 16,0 0-16,0 0 0,0 0 0,0 0 15,0 0-15,0 0 0,0 0 0,0 0 16,38 0-16,-38 0 0,0 0 0,0 0 16,0 0-16,0 0 0,0 0 15,39 0-15,-39 0 0,0 0 0,0 0 16,0 0-16,0 0 0,0 0 0,0 0 15,0 0-15,38 0 0,-38 0 0,0 0 16,0 0-16,0 0 0,0 0 0,0 0 16,0 0-16,39 0 0,-39 0 0,0 0 15,0 0-15,0 0 0,0 0 0,0 0 16,38 0-16,-38 0 0,0 0 0,0 0 15,0 0-15,0-39 0,0 39 0,0 0 16,39 0-16,-39 0 0,0 0 0,0 0 16,0 0-16,0 0 0,0 0 15,0 0-15,0 0 0,0 0 0,38 0 16,-38 0-16,0 0 0,0 0 0,0 0 15,0 0-15,0 0 0,0 0 0,0 0 16,0 0-16,0 0 0,39 0 0,-39 0 16,0 0-16,0-38 0,0 38 0,0 0 15,0 0-15,0 0 0,38 0 0,-38 0 16,0 0-16,0 0 0,0 0 0,0 0 15,0 0-15,0 0 0,39 0 0,-39 0 16,0 0-16,0 0 0,0 0 0,0 0 16,0 0-16,0 0 0,38 0 15,-38 0-15,0 0 0,0 0 0,0 0 16,0 0-16,0 0 0,0 0 0,0 0 15,0 0-15,0 0 0,0 0 0,39 0 16,-39 0-16,0 0 0,0 0 0,0 0 16,0 0-16,0 0 0,0 0 0,0 0 15,0 0-15,0 0 0,0 0 0,0 0 16,0 0-16,38 0 0,-38 0 0,0 0 15,0 0-15,0 0 0,0 0 0,0 0 16,0 0-16,0 0 0,0 0 0,39 0 16,-39 0-16,0 0 0,0 0 15,0 0-15,0 0 0,0-39 0,0 39 16,38 0-16,-38 0 0,0 0 0,0 0 15,0 0-15,0 0 0,0 0 0,0 0 16,39 0-16,-39 0 0,0 0 0,0 0 16,0 0-16,0 0 0,38 0 0,-38 0 15,0 0-15,0 0 0,0 0 0,39 0 16,-39 0-16,0 0 0,0 0 0,0 0 15,38 0-15,-38 0 0,0 0 0,0 0 16,0 0-16,39 0 0,-39 0 0,0 0 16,0 0-16,0 0 0,0 0 15,0 0-15,38 0 0,-38 0 0,0 0 16,0 0-16,0 0 0,0 0 0,0 0 15,0 0-15,0 0 0,39 0 0,-39 0 16,0 0-16,0 0 0,0 0 0,0 0 16,0 0-16,0 0 0,38 0 0,-38 0 15,0 0-15,0 0 0,0 0 0,0 0 16,0 0-16,0 0 0,0 0 0,0 0 15,0 0-15,0 0 0,0 0 0,0 0 16,0 0-16,0 0 0,0 0 0,0 0 16,0 0-16,0 0 0,0 0 15,0 0-15,0 0 0,0 0 0,0 0 16,0 0-16,0 0 0,0 0 0,0 0 15,0 0-15,0 0 0,0 0 0,0 0 16</inkml:trace>
        </inkml:traceGroup>
      </inkml:traceGroup>
    </inkml:traceGroup>
  </inkml:traceGroup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1" max="769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13:38:32.623"/>
    </inkml:context>
    <inkml:brush xml:id="br0">
      <inkml:brushProperty name="width" value="0.06667" units="cm"/>
      <inkml:brushProperty name="height" value="0.06667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27149626-F799-47E7-A69D-B5D7C6079E79}" emma:medium="tactile" emma:mode="ink">
          <msink:context xmlns:msink="http://schemas.microsoft.com/ink/2010/main" type="inkDrawing" rotatedBoundingBox="9597,2406 19123,2521 19120,2799 9594,2683" shapeName="Other">
            <msink:destinationLink direction="with" ref="{4FC260B0-8D55-40F7-9E11-1A2D9A8A05C5}"/>
          </msink:context>
        </emma:interpretation>
      </emma:emma>
    </inkml:annotationXML>
    <inkml:trace contextRef="#ctx0" brushRef="#br0">0 25 0,'0'-25'47,"25"25"-47,-1 0 109,1 0-109,-1 0 16,0 0-1,1 0-15,-1 0 16,1 0-16,-1 0 0,1 0 15,-1 0-15,0 0 16,1 25-16,-1-25 0,1 0 16,-1 0-16,1 0 0,-1 0 15,0 24-15,1-24 0,-1 0 0,1 0 16,-1 0-16,0 0 0,1 0 16,-1 0-16,1 0 0,-1 0 0,1 25 15,-1-25-15,0 0 0,1 0 0,-1 0 16,1 0-16,24 24 0,-1-24 15,-23 0-15,-1 0 0,1 0 0,-1 0 16,0 0-16,1 0 0,-1 0 16,1 0-16,-1 0 0,25 0 0,-25 0 15,1 0-15,-1 0 0,1 0 0,24 0 16,-25 0-16,0 0 0,25 0 0,-24 0 16,24 0-16,-25 0 0,0-24 0,25 24 15,-24 0-15,24 0 0,-25-25 0,0 25 16,1 0-16,24 0 0,-25 0 0,0 0 15,1 0-15,-1 0 0,1 0 0,-1 0 16,1 25-16,-1-25 0,0 0 0,1 0 16,-1 0-16,1 24 0,-1-24 0,1 0 15,-1 0-15,0 0 0,1 0 0,-1 0 16,1 0-16,-1 0 0,0 24 16,1-24-16,-1 0 0,1 0 0,-1 0 15,1 0-15,-1 0 0,-24 25 0,24-25 16,1 0-16,-1 0 0,1 0 0,-1 0 15,1 0-15,-1 0 0,0 0 0,1 24 16,-1-24-16,1 0 0,-1 0 0,1 0 16,23 0-16,-23 0 0,-1 0 0,1 0 15,-1 0-15,25 0 0,-25 0 0,1 0 16,-1 0-16,1 0 0,-1-24 0,0 24 16,1 0-16,-1 0 0,1 0 0,-1 0 15,1 0-15,-1 24 16,0-24-16,1 0 0,-1 0 0,1 0 15,-1 0-15,1 0 0,-1 0 0,0 0 16,1 25-16,-1-25 0,1 0 0,-1 0 16,0 0-16,1 0 0,-1-25 0,1 25 15,-1 0-15,1 0 0,-1 0 0,0 25 16,1-25-16,24 0 0,-25 0 0,1 0 16,-1 0-16,25 0 0,-25 24 0,1-24 15,24 0-15,-25 0 0,0 25 0,1-25 16,24 0-16,-25 0 0,1 24 0,-1-24 15,0 0-15,25 0 0,-24 0 0,-1 0 16,0 0-16,25 0 0,-24 0 16,-1-24-16,25 24 0,-25 0 0,1 0 15,24 0-15,-25 0 0,1 0 0,-1 0 16,25 0-16,-25 0 0,1 0 0,-1 0 16,0 0-16,25 0 0,-24 0 0,-1 0 15,1 0-15,-1 0 0,25 0 0,-25 0 16,1 0-16,-1 0 0,25 0 15,-25 0-15,1 0 0,-1-25 0,1 25 16,24 0-16,-25 0 0,0 0 0,1 0 16,-1 0-16,1 0 0,24 0 0,-25 0 15,0 0-15,1 25 0,-1-25 0,1 0 0,-1 0 16,0 0-16,1 0 0,24 0 16,-25 0-16,1 0 0,-1 0 0,0 0 15,25 0-15,-24 0 0,-1 0 0,25 0 16,-25-25-16,25 25 0,-24 0 0,23 0 15,-23 0-15,24 0 0,-25 0 0,25-24 16,-25 24-16,25 0 0,-24 0 0,24 0 16,-25 0-16,25 0 0,-25 0 15,25 0-15,-24 0 0,23 0 0,-23 0 16,24 0-16,-25 0 0,25 0 0,-25 0 16,25 0-16,-24 0 0,-1 0 0,25 0 15,-25 0-15,1 0 0,-1 0 0,25 0 16,-25 24-16,1-24 0,-1 0 0,1 0 15,24 0-15,-25 0 0,0 0 0,1 0 16,-1 0-16,1 0 0,-1 0 0,25 0 16,-25 0-16,1 0 0,-1 0 0,1 0 15,-1 25-15,0-25 0,1 0 0,-1 0 16,25 0-16,-24 0 0,-1 0 0,0 0 16,1 0-16,-1 0 0,1 0 15,-1 0-15,1 0 0,-1 0 0,25 0 16,-25 0-16,1 0 0,-1 0 0,1 0 15,-1 0-15,0 0 0,1 0 0,-1-25 16,1 25-16,-1 0 0,0 0 0,1 0 16,-1-24-16,1 24 0,-1 0 0,1 0 15,-1 0-15,0-25 0,1 25 0,-1 0 16,1 0-16,-1-24 0,1 24 0,-1 0 16,0 0-16,1-25 0,-1 25 15,1 0-15,-1 0 0,-24-24 16,24 24-16,1 0 0,-1 0 15,-24-24-15,25 24 0,-1 0 16,1 0 0,-1-25-16,0 25 15,1 0 1,-1 0-16,1 0 16,-1 0-1,1 0 1,-1 0-1,-24 25-15,24-25 16,1 0 0,-1 0-1,1 0 1,-1 0 0,1 0-1,-1 0-15,-24 24 16,24-24-16,1 0 15,-25 24-15,24-24 0,1 0 16,-1 25 0,1-25-1,-1 0 1,0 0 15,-24 24-31,25-24 31,-1 0-15,-24 25 0,25-25-16,-1 0 15,0 0 1,1 0 15,-50 0 16,50 0-31,-50 0-16,50 24 15,-25-48 1,0 48-16,24-24 47,-24-24-16,-24 24-31</inkml:trace>
  </inkml:traceGroup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1" max="769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13:38:33.300"/>
    </inkml:context>
    <inkml:brush xml:id="br0">
      <inkml:brushProperty name="width" value="0.06667" units="cm"/>
      <inkml:brushProperty name="height" value="0.06667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7A096F78-9E3F-4317-8314-729942322423}" emma:medium="tactile" emma:mode="ink">
          <msink:context xmlns:msink="http://schemas.microsoft.com/ink/2010/main" type="inkDrawing" rotatedBoundingBox="18235,3373 19230,2691 19269,2748 18274,3430" semanticType="callout" shapeName="Other">
            <msink:sourceLink direction="with" ref="{0FAF3BA9-BF96-4F14-B5B1-3278C492EDE5}"/>
            <msink:sourceLink direction="with" ref="{9CC16054-2561-431B-BFDD-CEF4081B9D7D}"/>
          </msink:context>
        </emma:interpretation>
      </emma:emma>
    </inkml:annotationXML>
    <inkml:trace contextRef="#ctx0" brushRef="#br0">25 683 0,'0'25'16,"-25"-25"0,50 0-1,-25-25 1,24 1-1,-24 0-15,25 24 0,-1-25 0,-24 1 16,25-1-16,-1 25 0,0-24 0,25-1 16,-24 1-16,-1 0 0,1-1 0,23 25 15,-23-24-15,-1-1 0,1 25 0,-1-24 16,25 0-16,-25 24 0,1-25 16,-1 1-16,1 24 0,-1-25 0,1 25 0,-1-24 15,0-1-15,1 1 0,-1 0 16,1-1-16,-1 25 15,0-24-15,1 24 16,-25-25-16,24 25 0,1-24 0,-1 24 16,-24-25-16,25 25 0,-1 0 15,-24-24-15,24 24 16,-24-24 0</inkml:trace>
  </inkml:traceGroup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1" max="769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13:38:52.488"/>
    </inkml:context>
    <inkml:brush xml:id="br0">
      <inkml:brushProperty name="width" value="0.06667" units="cm"/>
      <inkml:brushProperty name="height" value="0.06667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9C183E79-B479-4B3F-8830-A2860E24D3C9}" emma:medium="tactile" emma:mode="ink">
          <msink:context xmlns:msink="http://schemas.microsoft.com/ink/2010/main" type="inkDrawing" rotatedBoundingBox="7309,10882 17974,10697 18030,13926 7365,14111" hotPoints="17142,12239 16993,14267 7347,13555 7497,11527" semanticType="enclosure" shapeName="Rectangle">
            <msink:destinationLink direction="with" ref="{82DA2257-56FD-4C77-80D2-0FAFC8DEF7D3}"/>
            <msink:destinationLink direction="with" ref="{EE4AB63B-12E0-4B22-A879-26A8F41DB090}"/>
          </msink:context>
        </emma:interpretation>
      </emma:emma>
    </inkml:annotationXML>
    <inkml:trace contextRef="#ctx0" brushRef="#br0">4 220 0,'0'24'0,"-24"-24"16,24-24 15,24 0-31,-24-1 0,0 1 15,0-1-15,25 1 0,-25-1 16,0 1-16,24 0 0,-24-1 16,25 25-1,-1 0 126,0 0-94,1 0-32,-1 25 1,1-25 0,-1 0-16,-24 24 0,25-24 15,-1 0-15,0 24 16,1-24-16,-1 0 0,1 0 16,-1 25-16,1-25 0,-1 0 15,0 0-15,1 24 0,-1-24 0,1 0 16,-1 0-16,1 0 0,-1 25 15,0-25-15,1 0 0,-1 24 0,1-24 16,-1 0-16,1 25 0,-1-25 16,0 0-16,1 0 0,-1 0 0,1 0 15,-1 0-15,0 0 0,1 24 0,-1-24 16,1 0-16,-1 0 0,1 0 16,-1 0-16,0 0 0,1 0 0,-1 0 15,1 0-15,-1 0 16,1 24-16,-1-24 0,0 0 15,1 0-15,-1 0 0,1 0 16,-1 0-16,0 0 16,1 0-16,-1 0 0,1 0 15,-1 0-15,1 0 0,-1 0 16,0 0-16,1 25 16,-1-25-16,1 0 0,-1 0 15,1 0-15,-1 0 16,0 0-16,1-25 0,-1 25 15,1 0-15,-1 0 0,1 0 16,-1 0-16,0 0 0,1 0 16,-1 0-16,1 0 0,-1 0 15,1-24-15,-1 24 0,0 0 0,1 0 16,-1 0-16,1 0 0,-1 0 16,0 0-16,1 0 0,-1 0 0,1 0 15,-1 0-15,1 0 0,-1 0 16,0 0-16,1 0 0,-1-24 0,1 24 15,-1 0-15,1 0 0,-1 0 0,25-25 16,-25 25-16,1 0 0,-1 0 16,0 0-16,1 0 0,-1 0 0,1 0 15,-1 0-15,1 0 0,-1 0 16,0 0-16,1 0 0,-1 25 16,1-25-16,-1 0 0,1 0 15,-1 0-15,0 0 0,1 0 16,-1 0-16,1 0 0,-1 24 15,1-24-15,-1 0 0,0 0 16,1 0-16,-1 24 0,1-24 16,-1 0-16,1 25 15,-1-25-15,0 0 0,1 0 16,-1 0-16,1 24 0,-1-24 16,0 0-16,1 0 0,-1 0 0,1 0 15,-1-24-15,1 24 16,-1 0-16,0 0 0,1 0 0,-1 0 15,1 0-15,-1 0 0,1 0 16,-1 0-16,0 0 0,1 24 0,-1-24 16,1 0-16,-1 0 0,0 0 0,1 0 15,-1 0-15,1 0 0,-1 0 0,25 0 16,-25 0-16,1 0 0,-1 0 0,1 0 16,24 0-16,-25 0 0,0 0 0,1 0 15,24 0-15,-25 0 0,1 0 0,23 0 16,-23 0-16,-1 0 0,25-24 0,-24 24 15,-1 0-15,25 0 0,-25 0 0,1 0 16,-1 0-16,25-25 0,-25 25 16,1 0-16,24 0 0,-25 0 0,0 0 15,1 0-15,24 0 0,-25 0 0,1 0 16,-1 0-16,25 0 0,-25 0 0,1 0 16,-1 0-16,0 0 0,25 0 0,-24 0 15,-1 0-15,1-24 0,23 24 0,-23 0 16,-1 0-16,1 0 0,-1 0 0,1 0 15,23 0-15,-23 0 0,-1 0 0,1 0 16,-1 0-16,1 0 0,-1 0 0,0 0 16,1 0-16,-1 0 0,1 0 0,-1 24 15,1-24-15,-1 0 0,0 0 0,1 0 16,-1 0-16,1 25 16,-1-25-16,0 0 0,1 0 0,-1 0 15,1 0-15,-1 0 0,1 0 16,-1 24-16,0-24 0,1 0 15,-1 25-15,1-25 0,-1 0 16,1 0-16,-1 24 0,0-24 16,1 0-16,-1 0 0,1 24 15,-1-24-15,0 0 0,1 25 16,-1-25-16,1 0 16,-1 0-16,1 0 0,-1 24 15,0-24-15,1 0 0,-1 0 16,1 0-16,-1 0 15,1 0-15,-1 0 16,0 0-16,1 0 0,-1 0 16,1 0-16,-1 0 0,1 0 15,-1 0-15,0 0 16,1 0-16,-1 0 16,1 0-16,-1 0 0,1 0 15,-1 0-15,0 0 0,1 0 16,-25 25-16,24-50 0,1 50 15,-1-25-15,0 0 16,1 0-16,-1 0 16,1 0-16,-1 0 15,1 0-15,-25-25 16,24 25-16,0 0 0,1 0 16,-1 0-16,1 0 0,-1 0 15,1 0-15,-1 0 16,0 0-16,1 0 0,-1 0 15,1 0-15,-1 25 0,0-25 16,1 0-16,-1 0 0,1 0 16,-1 0-16,1 0 0,-25-25 15,24 25-15,0 0 0,1 0 0,-1 0 16,1 0-16,-1 0 0,1 0 16,-1 0-1,0 0-15,1 0 0,-1 0 16,1 0-16,-1 0 0,1 0 15,-1 0-15,0 0 0,1 0 16,-1 0-16,1 0 0,-1 0 16,1 0-16,-1 0 0,0 0 15,1 0-15,-1 0 0,1 0 16,-1 0-16,0 0 0,1 0 0,-1-24 16,1 24-16,-1 0 0,1 0 15,-1 0-15,-24-25 0,24 25 0,1 25 16,-1-50-16,1 50 0,-1-50 15,-24 50-15,25-25 0,-1 0 16,0 0-16,1 0 0,-1 0 16,1 0-16,-1 0 0,0 0 15,1 0-15,-1 0 0,1 0 16,-1 0-16,1 0 16,-1 0-1,0 0-15,1 0 16,-1 0-16,1 0 15,-1 0-15,1 0 16,-1 0-16,0 0 16,1 0-16,-1 0 15,1 0 1,-1 0-16,1 0 0,-1 0 16,0 0-16,1 0 15,-25 24-15,24-24 0,1 0 16,-1 0-16,1 0 15,-1 0-15,0 0 16,-24 25-16,25-25 16,-1 0-16,1 0 15,-1 0 1,-48 0 46,24-25-46,0 50-16,0-50 0</inkml:trace>
    <inkml:trace contextRef="#ctx0" brushRef="#br0" timeOffset="5430.8945">175 2198 0,'0'-24'31,"0"48"32,25-24-63,-25 25 15,0-1-15,24-24 16,-24 25-16,25-25 16,-1 0-16,0 0 15,1 0-15,-1 0 16,1-25-16,-1 25 16,1 0-16,-1 0 0,0 0 15,1 0-15,-1 0 16,-24-24-16,25 24 0,-1 0 0,49 0 31,1 0-15,-25-25-16,-25 25 0,0 0 15,1 0-15,-1 0 0,1 0 16,-1 0-16,0 0 16,1 25-16,-1-25 0,1 0 15,-1 0 1,1 24-16,-1-24 0,0 0 15,1 0-15,-1 0 0,1 0 16,-1 25-16,1-25 0,-1 0 16,0 0-16,1 0 0,-1 0 15,1 0-15,-1 0 0,0 0 0,1 0 16,-1 24-16,1-24 0,-1 0 16,1 0-16,-1-24 0,0 24 0,1 0 15,-1 0-15,1 0 0,-1 0 0,1 0 16,-1-25-16,0 25 0,1 0 0,-1 0 15,1-24-15,-1 24 0,1 0 16,-1 0-16,0 0 0,1-25 16,-1 25-16,1 0 0,-1 0 15,1 0-15,-1 0 0,0 0 16,1 0-16,-1 0 0,1 0 16,-1 0-16,0 0 0,1 0 15,-1 0-15,1 0 0,-1 0 16,1 0-16,-1 25 0,0-25 0,1 0 15,-1 0-15,1 0 0,-1 0 0,1 0 16,-1 0-16,0 0 0,1 0 0,-1 0 16,1 0-16,-1 0 0,0 0 0,1 0 15,-1 0-15,1 24 0,-1-24 16,1 0-16,-1 0 0,0 0 0,1 0 16,-1 0-16,1 0 0,-1 0 0,1 0 15,-1 0-15,0 0 0,1-24 0,-1 24 16,1 0-16,-1 0 0,1 0 0,-1 0 15,0 0-15,1 0 0,-1 0 0,1 0 16,-1 0-16,1 0 0,-1 0 0,0 0 16,1 0-16,-1 0 0,1 0 15,-1 24-15,0-24 0,1-24 0,-1 24 16,1 0-16,-1 0 0,1 0 0,-1 0 16,0 0-16,1 0 0,-1 0 0,1 0 15,-1 0-15,1 0 0,-1 0 0,0-25 16,1 25-16,-1 0 0,1 0 15,-1 0-15,0 0 0,1 25 0,-1-25 16,1 0-16,-1 0 0,1 0 16,-1 0-16,0 0 0,1 0 0,-1 0 15,1 0-15,-1 0 0,1 0 0,-1 0 16,0 0-16,25 0 0,-24 0 16,-1 0-16,1 0 0,-1 0 0,0 0 15,1 0-15,24 0 0,-25 0 0,1 0 16,-1 0-16,0 0 0,1 0 0,-1 0 0,1 0 15,-1 0-15,0 0 0,1 0 16,24 0-16,-25 0 0,1 0 0,-1 0 16,0 0-16,25 0 0,-24 0 0,-1 0 15,1 0-15,23 0 0,-23 0 0,-1 0 16,1 0-16,23 0 0,-23 0 0,-1 0 16,1 0-16,24 0 0,-25 0 0,0 0 15,1 0-15,-1 0 0,1 0 0,24 0 16,-25 0-16,0 24 0,1-24 15,-1 0-15,1 0 0,-1 0 0,1 0 16,-1 25-16,25-25 0,-25 0 0,1 0 16,-1 0-16,1 0 0,-1 0 0,25 0 15,-25 0-15,1 0 0,-1 0 0,0 0 16,25 0-16,-24 0 0,-1 0 0,1 0 16,-1 0-16,0 0 0,1 0 0,-1 0 15,1 0-15,-1 0 0,1 0 0,-1 24 16,0-24-16,1 0 0,-1 0 15,1 0-15,-1 0 0,0 0 16,1 0-16,-1 0 0,1 0 16,-1 0-16,1 0 0,-1 0 15,0 0-15,1 0 0,-25 24 16,24-24-16,1 0 0,-1 0 0,1 0 16,-1 0-16,0 0 0,1 25 15,-1-25-15,1 0 0,-1 0 16,1 0-16,-1 0 0,0 0 0,1 0 15,-1 0-15,1 0 0,-1 0 16,1 0-16,-1-25 0,0 25 16,1 0-16,-1 0 0,1 0 0,-1 0 15,0 0-15,1 0 0,-1 0 16,1 0-16,-1 0 0,1 25 0,-1-25 16,0 0-16,1 0 15,-1 0-15,1 0 0,-1 0 0,1 0 16,-1 0-16,0 0 0,1-25 0,-1 25 15,1 0-15,-1 0 0,0 0 0,1 0 16,-1 0-16,1 0 0,-1 0 0,1 0 16,-1 0-16,0 0 0,1 0 0,-1 0 15,1 0-15,-1-24 0,1 24 16,23 0-16,-23 0 0,-1 0 0,1 0 16,-1 0-16,1 0 0,-1 0 0,0-24 15,1 24-15,-1 0 0,1 0 0,-1-25 16,1 25-16,-1 0 0,0 0 0,1-24 15,-1 24-15,1 0 0,-1 0 16,-24-25-16,24 25 0,1 0 0,-1 0 16,1 0-16,-1 0 0,1-24 0,-1 24 15,0 0-15,1 0 0,-1 0 16,-24-25-16,25 25 0,-1 0 0,1 0 16,-1 0-16,0 0 0,1 0 15,-1 0-15,1 0 0,-1 0 16,0 0-16,1 0 15,-1 0-15,1 0 16,-1 0 0,-24 25-16,25-25 0,-1 0 15,0 0 1,1 0 0,-1 0 15,1 0-16,-25 24-15,24-24 16,1 0 0,-1 0-16,0 25 15,1-25-15,-1 0 16,1 0-16,-25 24 16,24-24-16,1 0 0,-1 0 15,0 25-15,1-25 16,-1 0-16,1 0 15,-1 24-15,1-24 16,-1 0 0,-24 24-1</inkml:trace>
    <inkml:trace contextRef="#ctx0" brushRef="#br0" timeOffset="6449.3107">9848 440 0,'0'24'0,"-25"-24"47,25 25-31,0-1-1,-24-24 1,24 24-16,0 1 0,0-1 15,0 1-15,0-1 0,-24 1 16,24-1-16,0 0 0,-25 1 0,25-1 16,0 25-16,-24-24 0,24-1 15,0 0-15,0 1 0,0-1 0,-25 1 16,25 24-16,0-25 0,0 0 0,0 25 16,0-24-16,0-1 0,0 25 0,0 0 15,0-25-15,0 25 0,-24 0 0,24 0 16,0 0-16,0-1 0,0-23 0,-25 24 15,25-1-15,0 1 0,0 0 0,0 0 16,-24 0-16,24 0 0,0 0 0,0-25 16,0 25-16,0 0 0,0-25 0,0 1 15,0-1-15,0 25 0,0-25 0,0 1 16,0-1-16,0 1 0,0-1 16,0 0-16,0 1 15,0-1 1,0-48 62,0-1-78,0 1 16,24 24-16,-24-24 15</inkml:trace>
    <inkml:trace contextRef="#ctx0" brushRef="#br0" timeOffset="2647.4863">102-73 0,'0'24'62,"0"1"-31,0-1 1,0 1-17,0-1 1,0 0-16,0 1 16,0-1-16,-24-24 15,24 25-15,0-1 0,0 1 16,0-1-16,0 0 15,-25-24-15,25 25 0,0-1 0,0 1 16,0-1-16,0 0 16,0 1-16,0-1 15,0 1-15,-24-1 16,24 1-16,0-1 16,0 0-1,24-24-15,-24 25 16,0-1-1,0 1 1,0-1 15,0 1 1,-24-25-17,24 24-15,0 0 31,0 1-31,0-1 16,0 1 0,0-1-1,0 1 1,0-1-16,0 0 16,0 1-16,0-1 15,0 1-15,0-1 16,-25 1-16,25-1 15,0 0 1,25-24-16,-25 25 0,0-1 16,0 1-16,0-1 15,0 0-15,0 1 0,0-1 16,0 1-16,0-1 16,0 1-16,24-1 15,-24 0 1,0 1-16,0-1 15,25-24-15,-25 25 16,0-1-16,0 1 16,0-1-16,0 0 15,0 1 1,0-1-16,0 1 16,0-1-1,0 0-15,0 1 16,0-1-16,0 1 15,0-1-15,0 1 16,0-1 0,0 0-16,0 1 15,0-1 1,0 1-16,0-1 16,-25-24-1,25 25-15,0-1 16,0 0-1,25-24 64,-25 25-79,0-1 31,0 1-16,0-1 1,0 1-16,0-1 16,0 0-1,0 1 1,0-1-16,0 1 16,0-1-16,0 1 15,0-1 16,0-48-15,24 24 0,-24-25-1</inkml:trace>
    <inkml:trace contextRef="#ctx0" brushRef="#br0" timeOffset="-3917.137">10604-855 0,'24'-24'63,"-24"73"234,-48-25-266,23 25 0,1 0 0,24 0 1,-25-25-1,1 1 31,24-1-46,-49 49 15,25-24 0,24-24 16,-25-1-15,25 0-1,-24 25 0,-1-24 0,-24 24 1,25-1-17,0-48-15,24 25 16,0-1-1,-25-24-15,25 25 16,-24-25-16,24 24 16,-25 0-16,25 1 15,-24-25 1,24 24-16,-24-24 16,24 25-16,-25-1 31,25 1-16,-24-25 1,24 24 0,-25-24-16,25 24 0,-24 1 15,24-1 1,-25 1 0,25-1-1,-24-24-15,24 25 16,-24-25-16,24 24 0,-25 0 15,1-24 1,24 25-16,-25-1 16,1-24-1,24 25-15,-25-25 16,1 24 0,0-24-1,24 24-15,-25-24 16,25 25-16,-24-25 15,24 24 1,-25-24 0,25 25-1,-24-25-15,24 24 16,-24-24 0,24 25-16,-25-1 15,25 0 1,-24-24-1,24 25 1,-25-25-16,25 24 16,-24-24-1,24 25-15,0-1 32,-25-24-32</inkml:trace>
  </inkml:traceGroup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1" max="769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13:38:43.147"/>
    </inkml:context>
    <inkml:brush xml:id="br0">
      <inkml:brushProperty name="width" value="0.06667" units="cm"/>
      <inkml:brushProperty name="height" value="0.06667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82DA2257-56FD-4C77-80D2-0FAFC8DEF7D3}" emma:medium="tactile" emma:mode="ink">
          <msink:context xmlns:msink="http://schemas.microsoft.com/ink/2010/main" type="inkDrawing" rotatedBoundingBox="7224,11667 8551,10430 8587,10469 7260,11706" semanticType="callout" shapeName="Other">
            <msink:sourceLink direction="with" ref="{9C183E79-B479-4B3F-8830-A2860E24D3C9}"/>
            <msink:sourceLink direction="with" ref="{0FAF3BA9-BF96-4F14-B5B1-3278C492EDE5}"/>
          </msink:context>
        </emma:interpretation>
      </emma:emma>
    </inkml:annotationXML>
    <inkml:trace contextRef="#ctx0" brushRef="#br0">49 7156 0,'24'0'0,"-24"-25"0,25 25 16,-25-24 15,-25 48-31</inkml:trace>
    <inkml:trace contextRef="#ctx0" brushRef="#br0" timeOffset="1836.9487">49 7131 0,'0'25'16,"-25"-25"-16,50 0 31,-25-25 16,24 25-16,-48 0-31,24 25 78,-25-25-31,1 24-31,-1-24-1,25 24-15,-24 1 16,0-25-16,24 24 16,-25-24-16,25 25 0,-24-25 15,24 24-15,-25-24 0,25 24 0,-24-24 16,24 25-16,-25-25 0,25 24 0,-24-24 16,24 25-16,-24-25 0,24 24 15,-25-24-15,25 25 63,0-50-48,0 50-15,-24-25 63,24 24-48,-25-24 1,25 24-16,-24-24 16,24 25-16,-24-1 15,24 1 1,-25-25 0,25-25 62,0 50-78,0-50 0,0 50 15,-49-1 48,49 1-63,-24-25 15,24 24-15,-25-24 16,1 24 31,0 25-16,-1-24 0,1-25 16,-1 24-31,1 1 15,-25 23 0,25 1 1,-50 0-1,25 0 0,25-25 0,0-24 1,-1 25-1,1-1 0,-1-24 0,1 25 1,-1-1 15,1 0-16,0 1 0,-50 24 0,50-25-31,24 1 0,-24-25 16,24 24-16,-25-24 16,25 24-16,0 1 31,-24-25-31,24 24 15</inkml:trace>
  </inkml:traceGroup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1" max="769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13:39:00.958"/>
    </inkml:context>
    <inkml:brush xml:id="br0">
      <inkml:brushProperty name="width" value="0.06667" units="cm"/>
      <inkml:brushProperty name="height" value="0.06667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F392625F-BFBB-4659-86D2-B39D52101B38}" emma:medium="tactile" emma:mode="ink">
          <msink:context xmlns:msink="http://schemas.microsoft.com/ink/2010/main" type="inkDrawing" rotatedBoundingBox="19000,12040 19044,11986 19058,11999 19014,12052" shapeName="Other"/>
        </emma:interpretation>
      </emma:emma>
    </inkml:annotationXML>
    <inkml:trace contextRef="#ctx0" brushRef="#br0">49 0 0,'-24'25'0,"24"-1"0,-25-24 16</inkml:trace>
  </inkml:traceGroup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1" max="769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13:39:02.485"/>
    </inkml:context>
    <inkml:brush xml:id="br0">
      <inkml:brushProperty name="width" value="0.06667" units="cm"/>
      <inkml:brushProperty name="height" value="0.06667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EE4AB63B-12E0-4B22-A879-26A8F41DB090}" emma:medium="tactile" emma:mode="ink">
          <msink:context xmlns:msink="http://schemas.microsoft.com/ink/2010/main" type="inkDrawing" rotatedBoundingBox="17286,13745 19116,11767 19193,11839 17363,13816" semanticType="callout" shapeName="Other">
            <msink:sourceLink direction="with" ref="{9C183E79-B479-4B3F-8830-A2860E24D3C9}"/>
            <msink:sourceLink direction="with" ref="{28A7A815-4C64-4F86-A987-84CB50FFCB0B}"/>
          </msink:context>
        </emma:interpretation>
      </emma:emma>
    </inkml:annotationXML>
    <inkml:trace contextRef="#ctx0" brushRef="#br0">1807 49 0,'24'-25'0,"1"1"16,-50 48 46,1-24-46,24 25-16,-25-25 16,1 0-1,24 24 1,-24-24 15,48 0-31,-48 0 47,24 25-16,-25-25-31,25 24 16,-24 0 15,24 1-15,-25-25-1,25 24-15,-24 1 16,24-1 0,-24-24-16,24 25 15,0-1-15,-25-24 0,25 24 16,-24 1-16,-1-1 15,25 1-15,-24-25 0,24 24 16,-25 1-16,25-1 0,-24 0 16,0 1-16,24-1 15,-25 1-15,1-1 16,-1-24-16,25 25 16,-24-1-16,-1 0 15,1 1-15,0-1 16,-1-24-1,25 25-15,-24-25 16,24 24-16,-25-24 16,25 25-16,-24-25 0,24 24 15,-25 0-15,1 1 16,0-1-16,-1 1 16,1-1-1,24 0-15,-25-24 0,25 25 16,-24-25-16,24 24 15,-25-24-15,25 25 0,-24-25 16,24 24-16,-24-24 16,24 25-16,-25-1 15,25 0-15,-24-24 0,24 25 16,-25-25-16,1 49 31,0-25-15,-1-24-16,25 25 0,-24-25 15,24 24-15,-25-24 0,25 24 16,-24-24-16,24 25 16,-25-25-16,25 24 0,-24-24 0,24 25 15,-24-25-15,24 24 0,-25 0 0,1 1 16,-1-1-16,1 1 16,-1-1-16,1 1 15,0-1-15,-1 0 16,25 1-16,-24-25 15,24 24-15,-25-24 0,25 25 0,-24-25 16,0 24-16,-1-24 0,25 25 16,-24-25-16,24 24 0,-25-24 0,1 24 15,-1-24-15,25 25 16,-24-25-16,24 24 16,-24-24-16,-1 25 0,1-25 15,24 24-15,-25-24 16,25 25-16,-24-25 0,24 24 15,-25-24-15,25 24 0,-24-24 16,24 25 0,-24-25-16,48 0 93,-48 0-77,48 0-16,-48 0 16,48 0-1,-48 0-15</inkml:trace>
  </inkml:traceGroup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1" max="769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13:39:09.825"/>
    </inkml:context>
    <inkml:brush xml:id="br0">
      <inkml:brushProperty name="width" value="0.06667" units="cm"/>
      <inkml:brushProperty name="height" value="0.06667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5328947D-ECDC-491F-9FD0-8EE6BBA54C26}" emma:medium="tactile" emma:mode="ink">
          <msink:context xmlns:msink="http://schemas.microsoft.com/ink/2010/main" type="inkDrawing" rotatedBoundingBox="19403,2746 19428,2722 19440,2735 19415,2758" shapeName="Other">
            <msink:destinationLink direction="with" ref="{28A7A815-4C64-4F86-A987-84CB50FFCB0B}"/>
          </msink:context>
        </emma:interpretation>
      </emma:emma>
    </inkml:annotationXML>
    <inkml:trace contextRef="#ctx0" brushRef="#br0">28 0 0,'-25'0'0,"25"24"0</inkml:trace>
  </inkml:traceGroup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1" max="769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13:39:13.137"/>
    </inkml:context>
    <inkml:brush xml:id="br0">
      <inkml:brushProperty name="width" value="0.06667" units="cm"/>
      <inkml:brushProperty name="height" value="0.06667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28A7A815-4C64-4F86-A987-84CB50FFCB0B}" emma:medium="tactile" emma:mode="ink">
          <msink:context xmlns:msink="http://schemas.microsoft.com/ink/2010/main" type="inkDrawing" rotatedBoundingBox="18894,11912 19158,2704 19434,2712 19171,11920" semanticType="callout" shapeName="Other">
            <msink:sourceLink direction="with" ref="{0FAF3BA9-BF96-4F14-B5B1-3278C492EDE5}"/>
            <msink:sourceLink direction="with" ref="{5328947D-ECDC-491F-9FD0-8EE6BBA54C26}"/>
            <msink:destinationLink direction="with" ref="{EE4AB63B-12E0-4B22-A879-26A8F41DB090}"/>
          </msink:context>
        </emma:interpretation>
      </emma:emma>
    </inkml:annotationXML>
    <inkml:trace contextRef="#ctx0" brushRef="#br0">419 24 0,'24'0'31,"-24"-24"-15,-24 24 78,48 0-94,-48 0 15,24 24 110,0 0-125,-25-24 16,25 25-16,0-1 0,-24 1 15,24-1-15,0 1 0,0-1 16,-25-24-16,25 24 0,0 1 0,0-1 16,0 1-16,-24-1 15,24 1 1,0-1-16,0 0 16,0 1-16,0-1 15,0 1-15,0-1 16,0 0-1,0 1 1,0-1 0,0 1-1,0-1 17,0 1 30,0 23-31,0-23-31,0-1 32,0 1-32,0-1 15,0 1 32,0-1-47,24-24 16,-24 24-16,0 1 0,0-1 15,0 1-15,0-1 0,0 0 16,0 1-16,0-1 16,0 1-16,-24-25 0,24 24 0,0 1 15,0-1-15,0 0 16,0 1-16,0-1 0,0 1 15,0-1-15,0 1 16,0-1-16,0 0 0,0 1 16,0-1-16,0 1 15,0-1-15,0 1 0,0 23 32,0 26-17,0-50-15,-25 1 0,25-1 16,0 0-16,0 1 15,0-1-15,0 1 0,0-1 16,0 0 0,0 1-16,0-1 0,0 1 15,0-1-15,-24-24 0,24 25 0,0-1 16,0 0-16,0 1 0,-24-1 16,24 1-16,0-1 15,0 1-15,0-1 16,0 0-1,0 1-15,0-1 16,0 1 0,0-1-16,0 0 0,0 1 15,0-1-15,0 1 0,0-1 16,0 1-16,0-1 0,0 0 16,0 1-16,0-1 15,0 1-15,24-1 0,-24 1 16,0-1-1,24 0-15,-24 1 16,0-1-16,0 1 16,0-1-16,0 1 15,0-1-15,0 0 16,0 1-16,0-1 0,25-24 16,-25 25-16,0-1 0,0 1 15,0-1 1,0 0-16,0 1 15,0-1-15,0 1 16,0-1-16,-25 0 0,25 1 16,0-1-16,0 1 0,0-1 15,-24 1-15,24-1 0,0 0 16,0 1-16,0-1 0,0 1 16,-24-1-16,24 1 15,0-1-15,0 0 0,0 1 16,-25-1-16,25 1 15,0-1-15,-24-24 0,24 24 0,0 1 0,0-1 16,-25-24-16,25 25 0,0-1 16,-24 1-16,24-1 0,0 0 15,-25 1-15,25-1 16,0 1-16,0-1 0,-24 1 16,24-1-16,0 0 15,24-24-15,-24 25 16,0-1-1,0 1-15,25-1 16,-25 1 0,0-1-16,0 0 15,0 1 1,24-25-16,-24 24 0,0 1 16,0-1-1,0 1-15,25-25 16,-25 24-16,0 0 15,0 1-15,0-1 16,0 1-16,0-1 0,0 0 16,0 1-1,0-1-15,0 1 0,24-25 16,-24 24-16,0 1 0,0-1 16,0 0-16,0 1 15,0-1-15,0 1 16,0-1-16,0 1 0,0-1 15,0 0-15,0 1 0,25-1 0,-50 1 16,25-1-16,0 0 0,0 1 0,0-1 16,25 1-16,-25-1 0,0 1 15,0-1-15,0 0 0,0 1 16,0-1-16,0 1 0,0-1 16,0 1-16,0-1 15,0 0-15,0 1 0,0-1 0,0 1 16,0-1-16,0 1 0,-25-1 0,25 0 15,0 1-15,0-1 0,0 1 0,-24-1 16,24 1-16,0-1 0,0 0 0,0 1 16,0-1-16,0 1 0,0-1 15,0 0-15,0 1 16,0-1-16,0 1 0,0-1 16,0 1-16,24-25 0,-24 24 0,0 0 15,0 1-15,0-1 0,-24 1 0,48-1 16,-48 25-16,48-25 0,-24 1 0,0-1 15,0 1-15,0 23 0,0-23 16,0-1-16,0 1 0,0-1 0,25 1 16,-25 23-16,0-23 0,24-1 0,-24 1 15,0-1-15,24 1 0,-24-1 0,0 0 16,0 1-16,0-1 0,0 1 0,0-1 16,0 1-16,0-1 0,0 0 0,0 1 15,0-1-15,0 1 0,0-1 0,-24 1 16,24-1-16,0 0 0,0 1 0,0-1 15,0 1-15,0-1 0,-24 0 16,24 1-16,0-1 16,0 1-16,0-1 0,0 1 15,0-1-15,0 0 16,0 1-16,0-1 0,-25 1 16,25-1-16,0 1 0,0-1 15,0 0-15,-24 1 0,24-1 0,0 1 16,0-1-16,0 0 0,-25-24 15,25 25-15,0-1 0,0 1 0,0-1 16,0 1-16,0-1 16,0 0-16,0 1 0,-24-25 15,24 24-15,0 1 0,0-1 0,0 1 16,0-1-16,0 0 0,-25 1 16,25-1-16,0 1 0,0-1 0,-24 1 15,24-1-15,0 0 0,-24 1 16,24-1-16,-25 1 0,25-1 15,0 1-15,-24-25 0,24 24 16,0 0-16,0 1 16,0-1-16,-25 1 15,25-1-15,0 0 16,0 1-16,0-1 16,0 1-16,0-1 0,0 1 0,0-1 15,0 0-15,0 1 0,0-1 16,0 1-16,25-25 0,-25 24 15,0 1-15,0-1 16,0 0-16,0 1 16,0-1-16,0 1 15,0-1-15,24 0 16,-24 1-16,0-1 16,0 1-16,0-1 0,0 1 15,0-1-15,25-24 16,-25 24-16,0 1 15,0-1 1,0 1 0,0-1-1,0 1 1,0-1 0,0 0-1,0 1 1,0-1-1,24-24 17,-24 25-32,0-1 15,0 1 1,0-1 0,24-24-16,-24 24 15,0 1 16,0-1-15,0-48 15,0 48 79,0 1-79,0-1 0</inkml:trace>
  </inkml:traceGroup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1" max="769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13:39:38.137"/>
    </inkml:context>
    <inkml:brush xml:id="br0">
      <inkml:brushProperty name="width" value="0.06667" units="cm"/>
      <inkml:brushProperty name="height" value="0.06667" units="cm"/>
      <inkml:brushProperty name="color" value="#92D050"/>
      <inkml:brushProperty name="fitToCurve" value="1"/>
    </inkml:brush>
  </inkml:definitions>
  <inkml:traceGroup>
    <inkml:annotationXML>
      <emma:emma xmlns:emma="http://www.w3.org/2003/04/emma" version="1.0">
        <emma:interpretation id="{E7C5F320-72B8-48CC-A742-E59C2CAAC221}" emma:medium="tactile" emma:mode="ink">
          <msink:context xmlns:msink="http://schemas.microsoft.com/ink/2010/main" type="inkDrawing" rotatedBoundingBox="11036,9332 12723,6957 12843,7042 11156,9417" semanticType="callout" shapeName="Other">
            <msink:sourceLink direction="with" ref="{0FAF3BA9-BF96-4F14-B5B1-3278C492EDE5}"/>
          </msink:context>
        </emma:interpretation>
      </emma:emma>
    </inkml:annotationXML>
    <inkml:trace contextRef="#ctx0" brushRef="#br0">49 2369 0,'-25'25'0,"1"-25"16,24-25 0,0 1-1,24 24-15,-24-25 0,0 1 16,0-1-16,25 1 0,-25 0 0,24-1 16,-24 1-16,25-1 0,-1 1 15,0-25-15,1 25 0,-1-25 0,-24 24 16,25-24-16,-1 1 0,1 23 0,-1-24 15,0 0-15,25 1 0,-24-1 0,24 0 16,-25-24-16,25 24 0,0-24 0,-25 24 16,25-25-16,0 1 0,24 0 0,-24 0 15,0-1-15,24 1 0,-24 0 0,0 0 16,24-25-16,-24 25 0,24-1 0,-24 25 16,0-24-16,24 0 0,-24 24 0,-25 0 15,25 0-15,-24 25 0,-1-25 0,0 25 16,1-1-16,-1 1 0,-24-1 15,25 25-15,-50 0 16,25-24 0,25 24-16</inkml:trace>
  </inkml:traceGroup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1" max="769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13:39:44.146"/>
    </inkml:context>
    <inkml:brush xml:id="br0">
      <inkml:brushProperty name="width" value="0.06667" units="cm"/>
      <inkml:brushProperty name="height" value="0.06667" units="cm"/>
      <inkml:brushProperty name="color" value="#92D050"/>
      <inkml:brushProperty name="fitToCurve" value="1"/>
    </inkml:brush>
  </inkml:definitions>
  <inkml:traceGroup>
    <inkml:annotationXML>
      <emma:emma xmlns:emma="http://www.w3.org/2003/04/emma" version="1.0">
        <emma:interpretation id="{3B7AFEDA-54D3-4BC2-A903-30AC2E1C6DAB}" emma:medium="tactile" emma:mode="ink">
          <msink:context xmlns:msink="http://schemas.microsoft.com/ink/2010/main" type="writingRegion" rotatedBoundingBox="13399,394 19287,-57 19412,1570 13525,2022"/>
        </emma:interpretation>
      </emma:emma>
    </inkml:annotationXML>
    <inkml:traceGroup>
      <inkml:annotationXML>
        <emma:emma xmlns:emma="http://www.w3.org/2003/04/emma" version="1.0">
          <emma:interpretation id="{F6055A21-FD68-4959-AD6E-C6255BFF67F0}" emma:medium="tactile" emma:mode="ink">
            <msink:context xmlns:msink="http://schemas.microsoft.com/ink/2010/main" type="paragraph" rotatedBoundingBox="13399,394 19287,-57 19412,1570 13525,20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35F5B71-669C-4098-810B-9C686338E5C3}" emma:medium="tactile" emma:mode="ink">
              <msink:context xmlns:msink="http://schemas.microsoft.com/ink/2010/main" type="line" rotatedBoundingBox="13399,394 19287,-57 19412,1570 13525,2022"/>
            </emma:interpretation>
          </emma:emma>
        </inkml:annotationXML>
        <inkml:traceGroup>
          <inkml:annotationXML>
            <emma:emma xmlns:emma="http://www.w3.org/2003/04/emma" version="1.0">
              <emma:interpretation id="{E5695D82-0027-40D2-945D-6903867B2256}" emma:medium="tactile" emma:mode="ink">
                <msink:context xmlns:msink="http://schemas.microsoft.com/ink/2010/main" type="inkWord" rotatedBoundingBox="13399,394 14225,331 14336,1769 13510,1832"/>
              </emma:interpretation>
            </emma:emma>
          </inkml:annotationXML>
          <inkml:trace contextRef="#ctx0" brushRef="#br0">0 2 0,'25'0'0,"-25"25"0,0-1 15,0 0 1,0 1-16,0-1 0,0 0 16,0 1-16,0-1 0,0 0 0,0 1 15,0-1-15,0 0 0,0 1 16,24 23-16,-24-23 0,24-1 0,-24 25 15,0-25-15,25 1 0,-1-1 0,-24 0 16,25 1-16,-1-1 0,1 0 0,-1 1 16,0-1-16,1-24 0,-1 0 0,1 0 15,-1 0-15,0 0 0,1 0 0,-1-24 16,1-1-16,24 1 0,-25-25 0,0 25 16,1-25-16,-1 25 0,25-25 0,-24 0 15,-1 1-15,0 23 0,1-23 0,-1-1 16,-24 0-16,25 25 0,-1 0 0,-24-1 15,0 1-15,0 0 0,25 24 0,-25-25 16</inkml:trace>
          <inkml:trace contextRef="#ctx0" brushRef="#br0" timeOffset="-593.6623">342-684 0,'0'-24'0,"-24"24"16,24-25-16,0 1 15,0 48 17,0 1-17,-25-1 1,25 1-16,0 24 0,0-25 16,0 1-16,0 24 0,0-25 15,0 25-15,-24-24 0,24 24 0,0-25 16,0 25-16,0 0 0,0 0 0,0-24 15,0 24-15,0-25 0,0 25 0,0 0 16,0-24-16,24 24 0,-24-25 0,0 1 16,0 24-16,0-25 0,0 1 0,0-1 15,0 1-15,0-1 0,0 1 0,0-1 16,0 1-16,0-1 16</inkml:trace>
        </inkml:traceGroup>
        <inkml:traceGroup>
          <inkml:annotationXML>
            <emma:emma xmlns:emma="http://www.w3.org/2003/04/emma" version="1.0">
              <emma:interpretation id="{ECDEEAB9-3645-476F-A07C-E33D2E7E82A9}" emma:medium="tactile" emma:mode="ink">
                <msink:context xmlns:msink="http://schemas.microsoft.com/ink/2010/main" type="inkWord" rotatedBoundingBox="15487,273 18251,60 18373,1650 15609,1862"/>
              </emma:interpretation>
            </emma:emma>
          </inkml:annotationXML>
          <inkml:trace contextRef="#ctx0" brushRef="#br0" timeOffset="2858.3675">2711 220 0,'0'-25'0,"25"25"47,-1 0-47,0 0 16,1-24-16,-1 24 0,1 0 0,-1 0 16,25-24-16,-25 24 0,1 0 0,-1 0 15,1 0-15,-1 0 0,0 0 0,1 0 16,-1 0-16,1 0 0,-1 0 0,1 0 15,-1 0-15,0 0 16,1 0-16,-25-25 16,24 25-16,-24-24 0,25-1 15,-1 1-15,1-1 0,-25 1 0,24 0 16,-24-1-16,0 1 0,0-1 16,0 1-16,-24 0 0,-1 24 15,25-25-15,-24 25 0,-1 0 16,1 0-16,-1 25 0,1-25 15,0 24-15,-1 0 0,1-24 0,-1 25 16,1-1-16,-1 1 0,25-1 0,-24 0 16,24 1-16,-24-1 0,24 1 15,24-1-15,-24 1 0,24-1 16,-24 0-16,25-24 0,-25 25 0,24-25 16,1 24-16,-1-24 0,1 0 0,-1 0 15,25 0-15,-25 0 0,1 0 0,-1-24 16,25 24-16,-25-25 0,1 25 15,24-24-15,-25 0 0,1-1 0,23 1 16,-23-1-16,-1 1 0,1-1 0,23 1 16,-23-25-16,-1 25 0,25-1 0,-24-23 15,-1 23-15,0-24 0,1 25 0,-1-25 16,1 25-16,-1-25 0,1 0 0,-1 24 16,-24-23-16,24-1 0,-24 24 0,25-23 15,-25-1-15,0 24 0,0 1 0,0-1 16,0 1-16,0 0 15,-25 24-15,25 24 0,-24-24 16,0 24-16,-1 1 0,1-1 16,-1 25-16,1-24 0,24 23 15,-25 1-15,1 0 0,0 0 0,-1 0 16,25 0-16,-24-1 0,24 1 0,-25 0 16,25 0-16,0-25 0,0 25 0,0 0 15,0-25-15,25 25 0,-25-24 0,0 24 16,24-25-16,1 0 0,-25 1 0,24-1 15,0-24-15,1 25 0,-1-25 0,25 0 16,-24 0-16,-1-25 0,0 25 0,1-24 16,24-1-16,-25 25 0,74-97 15,24-25 1,-73 73 15,-74 73 0,25 1-15,-24-25-16,24 24 0,0 0 16,0 1-16,0-1 0,-25-24 15,50 25-15,-25-1 0,0 1 16,24-25-16,-24 24 16,25 0-16,-1-24 0,1 25 15,-1-25-15,0 0 0,1 0 16,-1 0-16,1 0 0,-1 0 0,1-25 15,-1 25-15,0-24 16,1 24-16,-1-24 0,1-1 0,-1 1 16,1 24-16,-25-25 0,24 25 15,-24-24-15,24 24 0,-24-25 0,0 1 16,0 48 15,-24 1-15,24-1-1,0 1-15,24-25 0,-24 24 16,25-24-16,-25-24 16</inkml:trace>
          <inkml:trace contextRef="#ctx0" brushRef="#br0" timeOffset="3041.2591">4494-415 0,'-73'24'0,"73"1"0,-25-25 15,50 0-15,-1 0 16,1 0 0,-1 0-16,0 0 0,25 0 0,-24-25 15,-1 25-15,25-24 0</inkml:trace>
          <inkml:trace contextRef="#ctx0" brushRef="#br0" timeOffset="1253.2846">2149 342 0,'-24'24'0,"48"-24"31,1-24-15,-1 24-16,1 0 0,-1 0 0,25-24 16,-25 24-16,25-25 0,0 25 0,0-24 15,0-1-15,-25 25 0,25-24 0,0 24 16</inkml:trace>
          <inkml:trace contextRef="#ctx0" brushRef="#br0" timeOffset="1044.4023">2369 73 0,'25'0'0,"-25"-24"31,24-1-15,-24 1-1,24 24-15,1-24 0,-1-1 0,-24 1 16,25-1-16,-1 1 0,1 0 0,-1-25 16,0 24-16,1 1 0,-1-25 0,1 25 15,-1-25-15,-24 24 0,25-24 0,-1 1 16,0 23-16,-24-24 0,25 25 0,-25-25 16,24 25-16,-24-25 0,0 24 0,0 1 15,0 0-15,0-1 0,0 1 0,0-1 16,-24 1-16,24-1 15,-25 25-15,1 0 16,0 0-16,-1 25 16,25-1-16,-24 1 0,24-1 15,-25 1-15,1 23 0,-1 1 0,25-24 16,-24 48-16,0-24 0,24 0 0,-25-1 16,25 1-16,-24 0 0,24 0 0,0 0 15,0 24-15,-25-24 0,25 0 0,0 0 16,0-1-16,25 1 0,-25 0 0,0 0 15,0 0-15,0 0 0,24 0 0,-24-1 16,0-23-16,0 24 0,0-25 0,25 25 16,-25 0-16,0 49 15,0-74 17,0 0-32</inkml:trace>
        </inkml:traceGroup>
        <inkml:traceGroup>
          <inkml:annotationXML>
            <emma:emma xmlns:emma="http://www.w3.org/2003/04/emma" version="1.0">
              <emma:interpretation id="{9CC16054-2561-431B-BFDD-CEF4081B9D7D}" emma:medium="tactile" emma:mode="ink">
                <msink:context xmlns:msink="http://schemas.microsoft.com/ink/2010/main" type="inkWord" rotatedBoundingBox="18515,241 19305,180 19392,1308 18602,1369">
                  <msink:destinationLink direction="with" ref="{7A096F78-9E3F-4317-8314-729942322423}"/>
                </msink:context>
              </emma:interpretation>
            </emma:emma>
          </inkml:annotationXML>
          <inkml:trace contextRef="#ctx0" brushRef="#br0" timeOffset="3535.9779">5153-98 0,'0'74'0,"-24"-50"0,24 0 16,24-24 0,-24-24-1,25 24-15,-1-24 16,-24-1-16,25 25 0,-1-49 15,25 25-15,-25 0 0,1-25 0,-1 24 16,25-24-16,-25 1 0,25-1 16,-24 0-16,-1 0 0,25 0 0,-25 0 15,1 1-15,-1-1 0,1 24 0,-1-24 16,-24 25-16,25-25 0,-25 25 0,0-1 16,0 1-16,0-1 0,0 1 15,-25 24-15,1 0 0,-1 0 16,25 24-16,-24 1 0,-1-1 0,1 25 15,-25 0-15,25 0 0,-1 24 0,1 0 16,-1-24-16,1 24 0,24 1 0,-24-1 16,24 0-16,24 98 15,-24-122-15,24 0 0,1 0 0,24-25 16,-25 1-16,25-1 0,0 0 0,0-24 16,0 0-16,24 0 0,-24-24 0,24 24 15</inkml:trace>
        </inkml:traceGroup>
      </inkml:traceGroup>
    </inkml:traceGroup>
  </inkml:traceGroup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7:21:21.735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D897E620-5E50-4E6A-A3CC-78C36144E5C9}" emma:medium="tactile" emma:mode="ink">
          <msink:context xmlns:msink="http://schemas.microsoft.com/ink/2010/main" type="writingRegion" rotatedBoundingBox="5310,11429 6695,11429 6695,11545 5310,11545"/>
        </emma:interpretation>
      </emma:emma>
    </inkml:annotationXML>
    <inkml:traceGroup>
      <inkml:annotationXML>
        <emma:emma xmlns:emma="http://www.w3.org/2003/04/emma" version="1.0">
          <emma:interpretation id="{EC0FE69C-5044-4CAF-8237-CBDFA76A9A71}" emma:medium="tactile" emma:mode="ink">
            <msink:context xmlns:msink="http://schemas.microsoft.com/ink/2010/main" type="paragraph" rotatedBoundingBox="5310,11429 6695,11429 6695,11545 5310,1154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6F0AFEA-BE94-43E3-89BF-8BE8D28CFD59}" emma:medium="tactile" emma:mode="ink">
              <msink:context xmlns:msink="http://schemas.microsoft.com/ink/2010/main" type="line" rotatedBoundingBox="5310,11429 6695,11429 6695,11545 5310,11545"/>
            </emma:interpretation>
          </emma:emma>
        </inkml:annotationXML>
        <inkml:traceGroup>
          <inkml:annotationXML>
            <emma:emma xmlns:emma="http://www.w3.org/2003/04/emma" version="1.0">
              <emma:interpretation id="{816B3387-C7D0-4B8B-9747-19013FC24C65}" emma:medium="tactile" emma:mode="ink">
                <msink:context xmlns:msink="http://schemas.microsoft.com/ink/2010/main" type="inkWord" rotatedBoundingBox="5310,11429 6695,11429 6695,11545 5310,11545">
                  <msink:destinationLink direction="with" ref="{38A1DF20-3615-43C3-A086-A2A171D0017D}"/>
                </msink:context>
              </emma:interpretation>
            </emma:emma>
          </inkml:annotationXML>
          <inkml:trace contextRef="#ctx0" brushRef="#br0">0 44 0,'0'0'0,"0"38"16,0-38-16,0 0 0,0 0 0,0 0 16,0 0-16,0 0 0,0 0 15,0 0-15,0 0 0,0 0 0,0 0 16,39 0-16,-39 0 0,0 0 0,0 0 15,0 0-15,0 0 0,0-38 0,38 38 16,-38 0-16,0 0 0,0 0 0,0 0 16,0 0-16,0 0 0,0 0 0,38 0 15,-38 0-15,0 0 0,0 0 0,0 0 16,0 0-16,0 0 0,0 0 0,0 0 15,0 0-15,39 0 0,-39 0 0,0 0 16,0 0-16,0 0 0,0 0 0,0 0 16,0 0-16,0 0 0,0 0 15,38 0-15,-38 38 0,0-38 0,0 0 16,0 0-16,0 0 0,0 0 0,39 0 15,-39 0-15,0 0 0,0 0 0,0 0 16,0 0-16,0 0 0,0 0 0,38 0 16,-38 0-16,0 0 0,0 0 0,0 0 15,0 0-15,0 0 0,0 0 0,0 0 16,0 0-16,0 0 0,0 0 0,0 0 15,0 0-15,0 0 0,0 0 0,0 0 16,39 0-16,-39 0 0,0 0 0,0 0 16,0 0-16,0 0 0,0 0 15,38 39-15,-38-39 0,0 0 0,0 0 16,0 0-16,39 0 0,-39 0 0,0 0 15,0 0-15,38 0 0,-38 0 0,0 0 16,0 0-16,0 0 0,39 0 0,-39 0 16,0 0-16,0 0 0,0 0 0,38 0 15,-38-39-15,0 39 0,0 0 0,0 0 16,0 0-16,0 0 0,0 0 0,39 0 15,-39 0-15,0 0 0,0 0 0,0 0 16,0 0-16,0 0 0,0 0 0,38 0 16,-38 0-16,0 0 0,0 0 15,0-38-15,39 38 0,-39 0 0,0 0 16,0 0-16,0 0 0,38 0 0,-38 0 15,0 0-15,0 0 0,0 0 0,0 0 16,0 0-16,39 0 0,-39 0 0,0 0 16,0 0-16,0 0 0,0 0 0,0 0 15,38 0-15,-38 0 0,0 0 0,0 0 16,0 0-16,0 0 0,39 0 0,-39 0 15,0 0-15,0 0 0,0 0 0,0 0 16,0 0-16,38 0 0,-38 0 0,0 0 16,0 0-16,0 0 0,0 0 15,0 0-15,39 38 0,-39-38 0,0 0 16,0 0-16,0 0 0,0 0 0,0 0 15,38 0-15,-38 0 0,0 0 0,0 0 16,0 0-16,39 0 0,-39 0 0,0 0 16,0 0-16,0 0 0,0 0 0,38 0 15,-38 0-15,0 0 0,0 0 0,0 0 16,0 0-16,0 0 0,39 0 0,-39 0 15,0 0-15,0 0 0,0 0 0,38 0 16,-38 0-16,0 0 0,39 0 0,-39 0 16,0 0-16,0 0 0,38 0 15,-38 0-15,0 0 0,39 0 0,-39 0 16,0 0-16,38 0 0,-38 0 0,0 0 15,0 0-15,39-38 0,-39 38 0,0 0 16,0 0-16,38 0 0,-38 0 0,0 0 16,0 0-16,0 0 0,39 0 0,-39 0 15,0 0-15,0 0 0,0 0 0,0 0 16,0 0-16,0 0 0,38 0 0,-38 0 15,0 0-15,0 0 0,0 0 0,0 0 16,0 0-16,0 0 0,0 0 0,0 0 16,0 0-16,0-39 0,38 39 15</inkml:trace>
        </inkml:traceGroup>
      </inkml:traceGroup>
    </inkml:traceGroup>
  </inkml:traceGroup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1" max="769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13:37:53.752"/>
    </inkml:context>
    <inkml:brush xml:id="br0">
      <inkml:brushProperty name="width" value="0.06667" units="cm"/>
      <inkml:brushProperty name="height" value="0.06667" units="cm"/>
      <inkml:brushProperty name="color" value="#C00000"/>
      <inkml:brushProperty name="fitToCurve" value="1"/>
    </inkml:brush>
  </inkml:definitions>
  <inkml:traceGroup>
    <inkml:annotationXML>
      <emma:emma xmlns:emma="http://www.w3.org/2003/04/emma" version="1.0">
        <emma:interpretation id="{57A2E124-EC7F-4E60-928F-9EBD8203644B}" emma:medium="tactile" emma:mode="ink">
          <msink:context xmlns:msink="http://schemas.microsoft.com/ink/2010/main" type="inkDrawing" rotatedBoundingBox="18170,3492 18185,3492 18185,3507 18170,3507" shapeName="Other"/>
        </emma:interpretation>
      </emma:emma>
    </inkml:annotationXML>
    <inkml:trace contextRef="#ctx0" brushRef="#br0">9696 146 0</inkml:trace>
  </inkml:traceGroup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1" max="769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13:39:52.977"/>
    </inkml:context>
    <inkml:brush xml:id="br0">
      <inkml:brushProperty name="width" value="0.06667" units="cm"/>
      <inkml:brushProperty name="height" value="0.06667" units="cm"/>
      <inkml:brushProperty name="color" value="#92D050"/>
      <inkml:brushProperty name="fitToCurve" value="1"/>
    </inkml:brush>
  </inkml:definitions>
  <inkml:traceGroup>
    <inkml:annotationXML>
      <emma:emma xmlns:emma="http://www.w3.org/2003/04/emma" version="1.0">
        <emma:interpretation id="{499FD96E-275F-44A9-A712-167303E088CA}" emma:medium="tactile" emma:mode="ink">
          <msink:context xmlns:msink="http://schemas.microsoft.com/ink/2010/main" type="inkDrawing" rotatedBoundingBox="1782,7394 4957,7407 4956,7559 1782,7546" semanticType="underline" shapeName="Other">
            <msink:sourceLink direction="with" ref="{EB210487-CAEC-4FD4-BC29-B8BF4345A4B0}"/>
            <msink:destinationLink direction="from" ref="{783F6921-0800-4240-A842-8E4EC19A4BA6}"/>
            <msink:destinationLink direction="to" ref="{783F6921-0800-4240-A842-8E4EC19A4BA6}"/>
          </msink:context>
        </emma:interpretation>
      </emma:emma>
    </inkml:annotationXML>
    <inkml:trace contextRef="#ctx0" brushRef="#br0">24 147 0,'-24'0'63,"48"-24"577,25 24-608,-24 0-1,23 0 0,26 0 0,-25-25 1,24 1-1,0 24 0,-24 0 0,49 0 1,-74 0-32,0 0 15,1 0-15,-1 0 16,1 0-16,-1 0 15,1 0-15,-25-24 16,24 48-16,-24-48 0,24 24 0,1 0 16,-1 0-16,1 0 15,-1 0-15,1-25 0,-1 25 16,0 0-16,1 0 0,-25-24 16,24 24-16,1 0 0,-1 0 15,1 0-15,-1 0 16,0 0-16,1 0 15,-1 0 1,1 0-16,-1 0 16,1 0-16,-1 0 15,0 0 1,1 0-16,-1 24 16,1-24-1,-1 0-15,0 0 0,1 0 16,-1 0-16,1 0 15,-1 0-15,1 0 0,-1 25 16,0-25-16,1 0 0,-1 0 16,1 0-16,-1 0 15,1 0-15,-1 0 0,0 0 16,1 0-16,-1 0 0,1 0 16,-1 0-16,0 0 0,1 0 15,-1 0-15,1 0 16,-1 0-16,1 0 0,-1 0 15,0 0-15,1 0 0,-1 0 16,1 24-16,-1-48 0,1 48 0,-1-24 16,0 0-16,1-24 0,-1 48 15,1-24-15,-1 0 0,1 0 16,-1 0-16,0 0 16,1 0-16,-1 0 15,1 0-15,-1 0 16,1 0-16,-1 0 15,0 0-15,1 0 0,-1 0 16,1 0-16,-1 0 16,0 0-16,1 0 15,-1 0-15,1 24 0,-25-48 16,24 24-16,1 0 0,-1 0 16,0 0-16,1 0 0,-1 0 15,1 0-15,-1 0 0,1 0 0,-1 0 16,0 0-16,1 0 0,-1 0 15,1 0-15,-1 0 16,0 0 0,1 0-1,-25 24 32,0-48-47,0 48 0,0-48 47</inkml:trace>
  </inkml:traceGroup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1" max="769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13:39:38.884"/>
    </inkml:context>
    <inkml:brush xml:id="br0">
      <inkml:brushProperty name="width" value="0.06667" units="cm"/>
      <inkml:brushProperty name="height" value="0.06667" units="cm"/>
      <inkml:brushProperty name="color" value="#92D050"/>
      <inkml:brushProperty name="fitToCurve" value="1"/>
    </inkml:brush>
  </inkml:definitions>
  <inkml:traceGroup>
    <inkml:annotationXML>
      <emma:emma xmlns:emma="http://www.w3.org/2003/04/emma" version="1.0">
        <emma:interpretation id="{AD0D9450-4652-4B36-9404-2D002ABE56C9}" emma:medium="tactile" emma:mode="ink">
          <msink:context xmlns:msink="http://schemas.microsoft.com/ink/2010/main" type="inkDrawing" rotatedBoundingBox="12068,6795 13139,6472 13406,7356 12335,7680" semanticType="callout" shapeName="Other">
            <msink:sourceLink direction="with" ref="{A988C76F-AE3B-4DAE-909A-49721E35B9CB}"/>
          </msink:context>
        </emma:interpretation>
      </emma:emma>
    </inkml:annotationXML>
    <inkml:trace contextRef="#ctx0" brushRef="#br0">-73-538 0,'-25'0'0,"1"0"15,24-25-15,-25 25 0,1 0 16,24-24-16,-24 24 15,24-24-15,-25 24 0,25-25 0,0 1 16,-24 24-16,24-25 16,0 50-1,24-25 1,1 0 0,-1 0-16,-24-25 0,24 25 15,1 0-15,-1 0 0,1-24 0,24 24 16,-25-24-16,0 24 0,1-25 0,24 25 15,-25-24-15,0-1 0,25 1 16,-24 0-16,24-1 0,-25 1 0,25 0 16,-25-25-16,25 24 0,-24 1 0,23-25 15,-23 25-15,24-1 0,-25-23 0,1 23 16,-1 1-16,0 0 0,1 24 0,-1-25 16,1 1-16,-25 48 62,0 98-46,0-98-16,0 1 0,24-1 15,-24 25-15,0-25 0,0 1 0,0 24 16,0-25-16,0 0 0,0 25 0,0-25 16,0 25-16,0-24 0,0-1 0,0 25 15,0-25-15,0 1 0,0 23 0,0-23 16,0-1-16,0 0 0,0 1 0,0-1 15,0 1-15,0-1 0,25 0 16,-25 1-16</inkml:trace>
  </inkml:traceGroup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1" max="769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13:39:53.701"/>
    </inkml:context>
    <inkml:brush xml:id="br0">
      <inkml:brushProperty name="width" value="0.06667" units="cm"/>
      <inkml:brushProperty name="height" value="0.06667" units="cm"/>
      <inkml:brushProperty name="color" value="#92D050"/>
      <inkml:brushProperty name="fitToCurve" value="1"/>
    </inkml:brush>
  </inkml:definitions>
  <inkml:traceGroup>
    <inkml:annotationXML>
      <emma:emma xmlns:emma="http://www.w3.org/2003/04/emma" version="1.0">
        <emma:interpretation id="{783F6921-0800-4240-A842-8E4EC19A4BA6}" emma:medium="tactile" emma:mode="ink">
          <msink:context xmlns:msink="http://schemas.microsoft.com/ink/2010/main" type="inkDrawing" rotatedBoundingBox="4461,7712 5005,6966 5578,7383 5034,8130" semanticType="callout" shapeName="Other">
            <msink:sourceLink direction="from" ref="{499FD96E-275F-44A9-A712-167303E088CA}"/>
            <msink:sourceLink direction="to" ref="{499FD96E-275F-44A9-A712-167303E088CA}"/>
          </msink:context>
        </emma:interpretation>
      </emma:emma>
    </inkml:annotationXML>
    <inkml:trace contextRef="#ctx0" brushRef="#br0">269 0 0,'-25'0'0,"1"0"0,48 0 62,-24 25-46,25-25 0,-1 24-1,1-24-15,-1 25 16,0-25-16,1 24 0,-1-24 16,1 25-16,-1-25 0,1 24 15,23 0-15,-23 1 16,-1-1-16,1-24 0,-1 25 15,1-1-15,-1-24 0,0 25 16,1-25-16,-25 24 0,24-24 0,1 0 16,-1 24-16,0-24 15,-24 25-15,-24-1 32,0 1-17,-1-25-15,25 24 0,-24-24 16,-1 0-16,1 24 0,0-24 0,-1 25 15,1-25-15,-1 24 0,1 1 0,-1-25 16,1 24-16,0 1 0,-1-25 0,-24 24 16,25 0-16,-1 1 0,1-25 0,0 24 15,-1 1-15,1-1 0,-1-24 0,1 25 16,-25-1-16,25-24 0,-1 24 0,1 1 16,-1-25-16,1 24 0,0-24 15,-1 0-15,25 25 0,0-50 16</inkml:trace>
  </inkml:traceGroup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1" max="769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13:39:56.255"/>
    </inkml:context>
    <inkml:brush xml:id="br0">
      <inkml:brushProperty name="width" value="0.06667" units="cm"/>
      <inkml:brushProperty name="height" value="0.06667" units="cm"/>
      <inkml:brushProperty name="color" value="#92D050"/>
      <inkml:brushProperty name="fitToCurve" value="1"/>
    </inkml:brush>
  </inkml:definitions>
  <inkml:traceGroup>
    <inkml:annotationXML>
      <emma:emma xmlns:emma="http://www.w3.org/2003/04/emma" version="1.0">
        <emma:interpretation id="{33555786-8882-4A8E-A163-CBA9D1A6CFA8}" emma:medium="tactile" emma:mode="ink">
          <msink:context xmlns:msink="http://schemas.microsoft.com/ink/2010/main" type="writingRegion" rotatedBoundingBox="749,4942 4123,4502 4406,6677 1033,7116"/>
        </emma:interpretation>
      </emma:emma>
    </inkml:annotationXML>
    <inkml:traceGroup>
      <inkml:annotationXML>
        <emma:emma xmlns:emma="http://www.w3.org/2003/04/emma" version="1.0">
          <emma:interpretation id="{903CBB0A-0772-4977-88CB-FD0588C6B0D9}" emma:medium="tactile" emma:mode="ink">
            <msink:context xmlns:msink="http://schemas.microsoft.com/ink/2010/main" type="paragraph" rotatedBoundingBox="941,4905 3487,4689 3579,5773 1033,59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344AB23-F0F1-4E84-B5D2-CFC629EE9C2E}" emma:medium="tactile" emma:mode="ink">
              <msink:context xmlns:msink="http://schemas.microsoft.com/ink/2010/main" type="line" rotatedBoundingBox="941,4905 3487,4689 3579,5773 1033,5989"/>
            </emma:interpretation>
          </emma:emma>
        </inkml:annotationXML>
        <inkml:traceGroup>
          <inkml:annotationXML>
            <emma:emma xmlns:emma="http://www.w3.org/2003/04/emma" version="1.0">
              <emma:interpretation id="{0DCB80A1-F5C9-40D1-A26C-E46C7016E381}" emma:medium="tactile" emma:mode="ink">
                <msink:context xmlns:msink="http://schemas.microsoft.com/ink/2010/main" type="inkWord" rotatedBoundingBox="941,4905 3487,4689 3579,5773 1033,5989"/>
              </emma:interpretation>
            </emma:emma>
          </inkml:annotationXML>
          <inkml:trace contextRef="#ctx0" brushRef="#br0">1003 708 0,'-24'24'0,"24"1"63,0-1-48,24 1-15,-24-1 16,0 0-16,25-24 15,-25 25-15,24-25 0,0 0 16,1 24-16,-1-24 0,1-24 0,-1 24 16,1 0-16,-1 0 0,25-25 15,-25 1-15,1 24 0,-1-24 0,1-1 16,-1 1-16,-24-1 0,24 25 0,1-24 16,-25 0-16,0-1 0,24 1 0,-24-1 15,0 1-15,-24-1 0,24 1 16,-25 24-16,25-24 0,-24 24 0,0-25 15,-1 25-15,1 0 0,-25-24 16,24 48-16,1-24 0,0 0 0,-1 0 16,1 25-16,-1-25 0</inkml:trace>
          <inkml:trace contextRef="#ctx0" brushRef="#br0" timeOffset="451.7396">1443 659 0,'24'25'0,"-48"-25"16,48 0-16,-24 24 31,25 0 0,-1 1-31,0-25 16,1 0-16,-1 0 0,1 0 15,-1 0-15,1-25 0,23 1 16,-23 24-16,24-24 0,-25-1 0,25-24 16,0 25-16,0-25 0,-1 25 0,1-25 15,0 0-15,0 0 0,0 0 16,0 0-16,-25-24 0,25 24 0,0 0 16,-25 0-16,1 1 0,-1-1 0,1 24 15,-25-23-15,0 23 0,0 1 16,-25-1-16,1 25 15,-1 0-15,-24 25 0,25-25 0,0 24 16,-25 1-16,0-1 0,24 0 0,-23 25 16,23 0-16,-24 0 0,25 0 0,-1 24 15,1-24-15,0 24 0,24-24 0,-25 24 16,25-24-16,0 0 0,25 24 0,-25-48 16,24 24-16,0-1 0,1-23 0,-1 24 15,1-25-15,24 0 0,-25-24 16,25 25-16,0-25 0,0 0 0</inkml:trace>
          <inkml:trace contextRef="#ctx0" brushRef="#br0" timeOffset="-1343.2352">124 0 0,'-24'24'0,"24"0"0,24-24 62,-48 25-62,24-1 16,0 1-16,0-1 0,0 1 15,0-1-15,0 0 0,-25 25 16,25-24-16,0-1 0,0 1 0,-24-1 16,24 0-16,0 25 0,0-24 0,-25-1 15,25 25-15,0-25 0,0 1 16,0 24-16,0-25 0,0 1 0,0-1 15,0 25-15,0-25 0,0 1 0,0-1 16,0 0-16,0 1 0,0-1 16,0 1-16,0-1 0,-24-24 15,24 25-15,24-25 16,-48-25-16,48 25 0</inkml:trace>
          <inkml:trace contextRef="#ctx0" brushRef="#br0" timeOffset="-566.6792">51 0 0,'24'0'0,"1"0"15,-1 0 1,0 0-16,1 0 16,-25-25-16,24 25 15,1 0-15,-1 0 16,0 0-16,1 0 16,-1 0-16,1 0 0,24 0 15,-25 0-15,0 0 0,1 0 16,-1 0-16,1 25 0,-1-25 15,-24 24-15,25-24 0,-25 24 16,0 1 0,-25-1-16,1 1 15,24-1-15,-25 1 0,1-1 0,-1 0 16,1 1-16,0-25 0,-1 24 0,1 1 16,-25-1-16,24-24 0,1 25 0,-25 23 15,25-48-15,24 25 16,-25-25-16,25 24 0,0 1 15,25-1 1,-1-24 0,1 25-16,-1-25 0,0 24 0,1-24 15,-1 24-15,1-24 0,-1 25 0,1-1 16,-1-24-16,0 25 0,1-25 16,-1 24-16,1 1 0,-1-1 15,-24 0-15,25 1 0,-25-1 16,0 1-16,0-1 0,0 0 15,0 1-15,0-1 0,-25-24 16,25 25-16,0-1 0,-24-24 16,24 25-16,-25-25 0,25 24 0,-24-24 0,-1 24 15,1-24-15,0 0 0,-1 25 16,1-25-16,-1 0 0,1 0 0,-1 0 16,1 0-16,0 0 0,-1-25 0,1 25 15,-1 0-15</inkml:trace>
          <inkml:trace contextRef="#ctx0" brushRef="#br0" timeOffset="1908.9235">588 854 0,'0'-24'78,"24"24"-78,1 0 0,-1-24 16,1 24-16,-1 0 0,0-25 16,1 25-16,-1 0 0,1-24 0,-1 24 15,1-25-15,-1 25 0,-24-24 16,24 0-16,1 24 0,-1-25 0,1 1 16</inkml:trace>
        </inkml:traceGroup>
      </inkml:traceGroup>
    </inkml:traceGroup>
    <inkml:traceGroup>
      <inkml:annotationXML>
        <emma:emma xmlns:emma="http://www.w3.org/2003/04/emma" version="1.0">
          <emma:interpretation id="{E65B2262-ED3D-478F-BC97-2020CF44CBFA}" emma:medium="tactile" emma:mode="ink">
            <msink:context xmlns:msink="http://schemas.microsoft.com/ink/2010/main" type="paragraph" rotatedBoundingBox="909,6171 4283,5731 4406,6677 1033,711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B210487-CAEC-4FD4-BC29-B8BF4345A4B0}" emma:medium="tactile" emma:mode="ink">
              <msink:context xmlns:msink="http://schemas.microsoft.com/ink/2010/main" type="line" rotatedBoundingBox="909,6171 4283,5731 4406,6677 1033,7116">
                <msink:destinationLink direction="with" ref="{499FD96E-275F-44A9-A712-167303E088CA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F5C6D357-9247-41E1-BDA7-47056C686836}" emma:medium="tactile" emma:mode="ink">
                <msink:context xmlns:msink="http://schemas.microsoft.com/ink/2010/main" type="inkWord" rotatedBoundingBox="909,6171 2526,5960 2643,6856 1026,7066"/>
              </emma:interpretation>
            </emma:emma>
          </inkml:annotationXML>
          <inkml:trace contextRef="#ctx0" brushRef="#br0" timeOffset="2904.3356">-47 1685 0,'24'0'16,"-24"24"-1,0 1 1,0-1-16,0 1 16,0-1-16,0 0 15,0 1-15,0-1 0,0 1 0,0-1 16,0 1-16,25-25 0,-25 24 15,0 0-15,24-24 0,172-48 47,-172 48-47,0-25 0,1 25 16,-25-24-16,24-1 0,1 1 16,-1 24-16,-24-25 0,25 1 0,-25 0 15,0-1-15,0 1 0,0-1 16,0 1-16,0-1 0,-25 1 15,1 0-15,24-1 0,-25 25 0,1-24 16,-1-1-16,1 25 16,-74 25-1,74-25-15</inkml:trace>
          <inkml:trace contextRef="#ctx0" brushRef="#br0" timeOffset="3686.8887">295 1709 0,'24'0'0,"-24"25"0,25-25 16,-1 0 0,-24-25-1,25 25-15,-1 0 0,0 0 16,1-24-16,-1 24 0,1-25 0,-1 25 15,1 0-15,-1-24 0,0 0 0,1 24 16,-1-25-16,1 1 0,-1-1 16,0 1-16,1-1 0,-1 1 0,1-25 15,-1 25-15,1-1 0,-1 1 0,0-25 16,1 25-16,-1-1 0,-24 1 0,25-1 16,-25 1-16,24 24 0,-24-24 15,0-1-15,-24 25 16,-1 0-16,25 25 15,-24-25-15,-1 24 0,1-24 0,0 24 16,-1 1-16,1-1 0,-1 1 0,1-1 16,-1 0-16,25 25 0,-24-24 0,24-1 15,-24 1-15,24 23 0,-25-23 0,25-1 16,0 25-16,-24-24 0,24 23 0,0-23 16,0 24-16,0-25 0,0 1 0,0 23 15,0-23-15,0-1 0,24 1 0,-24-1 16,25 1-16,-25-1 0,24-24 15,0 24-15,1-24 0,-1 0 0,1 0 16,-1 0-16,1 0 0,-1 0 0,0 0 16,50-48-16,-25 23 15,-25 25-15,0-24 0,1-1 0,-1 1 16,1-1-16,-1 1 16,-48 24 15,-1 0-16,1 24-15,-1-24 16,25 25-16,-24-25 0,24 24 0,-24-24 16,24 25-16,0-1 15,0 1 1,24-25-16,0 24 0,1-24 16,-1 0-16,1 0 0,-1 24 15,1-24-15,-1-24 0,0 24 0,1 0 16,-1 0-16,1-24 0,24 24 0,-25-25 15,0 1-15,1 24 0,-1-25 0,1 1 16,-1 24-16,0-25 0,1 1 0,-25 0 16,24-1-16,-24 1 0,0-1 15,-24 1-15,-1-1 16,1 25-16,0 0 16,-1 0-16,1 0 0,-1 0 15,1 25-15,0-25 0,-1 24 0</inkml:trace>
        </inkml:traceGroup>
        <inkml:traceGroup>
          <inkml:annotationXML>
            <emma:emma xmlns:emma="http://www.w3.org/2003/04/emma" version="1.0">
              <emma:interpretation id="{4C2F815C-C962-45DD-9C49-E5A46C4EE61A}" emma:medium="tactile" emma:mode="ink">
                <msink:context xmlns:msink="http://schemas.microsoft.com/ink/2010/main" type="inkWord" rotatedBoundingBox="2573,6020 4291,5796 4406,6677 2688,6900"/>
              </emma:interpretation>
            </emma:emma>
          </inkml:annotationXML>
          <inkml:trace contextRef="#ctx0" brushRef="#br0" timeOffset="4285.5466">1834 1294 0,'48'-49'0,"-23"25"0,-25-1 16,-25 25-1,25 25 1,-24-25-16,0 24 16,-1-24-16,1 25 15,24-1-15,-25 0 0,1 1 0,-1-1 16,25 25-16,-24-24 0,0 23 0,24 1 16,0-24-16,-25 24 0,25-1 0,0-23 15,0 24-15,0-25 0,0 1 0,25 23 16,-25-23-16,24-1 0,0 1 0,1-1 15,-1 1-15,1-25 0,-1 0 16,25 0-16,-25 0 0,1 0 0,-1 0 16,1 0-16,23-25 0,-23 25 0,-1-24 15,1-1-15,-1 25 0,1-24 16,-1-1-16,0 25 16,-24-24-16,-24 24 15,0 0 1,-1 0-16,1 0 15,-1 24-15,1-24 16,24 25-16,-25-25 0,25 24 16,25-24-16,-25 25 0,24-25 15,1 0-15,-25 24 0,24-24 16,1 0-16,-1-24 0,25 24 0,-25 0 16,1 0-16,-1-25 0,25 25 0,-25-24 15,1 24-15,-1-25 0,1 25 16,-25-24-16,24 0 0,1-1 0,-1 1 15,-24-1-15,0 1 0,24-1 16,-24 1-16,0 0 0,-24 24 0,24-25 16,0 1-16,-24-1 0,-1 1 15,1 24-15,-1 0 0,1 0 16,-25 24-16,25-24 0,-1 25 0,1-1 16</inkml:trace>
          <inkml:trace contextRef="#ctx0" brushRef="#br0" timeOffset="4651.3404">2224 1783 0,'49'24'15,"-24"-24"-15,146-49 32,-123 25-17,1-1-15,-24 1 0,24-1 0,-1 1 0,-23 0 16,24-25-16,-1 24 0,1-24 0,0 1 15,0 23-15,0-24 0,0 0 0,-25 1 16,25 23-16,-25-24 0,25 1 0,-24 23 16,-1-24-16,-24 25 0,24-1 0,-24 1 15,0 0-15,0-1 0,0 1 0,-24-1 16,0 25-16,-1 0 16,-24 0-16,25 25 0,0-25 15,-25 24-15,0 1 0,24-1 0,-23 25 16,-1-25-16,24 25 0,1-24 0,-1 23 15,1 1-15,0 0 0,24-25 0,-25 25 16,25 0-16,25-24 0,-25 23 16,24-23-16,0-1 0,1 1 0,-1-1 15,1 1-15,-1-1 0,25-24 0,-25 24 16,1-24-16</inkml:trace>
        </inkml:traceGroup>
      </inkml:traceGroup>
    </inkml:traceGroup>
  </inkml:traceGroup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1" max="769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13:40:03.495"/>
    </inkml:context>
    <inkml:brush xml:id="br0">
      <inkml:brushProperty name="width" value="0.06667" units="cm"/>
      <inkml:brushProperty name="height" value="0.06667" units="cm"/>
      <inkml:brushProperty name="color" value="#92D050"/>
      <inkml:brushProperty name="fitToCurve" value="1"/>
    </inkml:brush>
  </inkml:definitions>
  <inkml:traceGroup>
    <inkml:annotationXML>
      <emma:emma xmlns:emma="http://www.w3.org/2003/04/emma" version="1.0">
        <emma:interpretation id="{9091520F-66DC-4BD2-8260-ADB94E0EE614}" emma:medium="tactile" emma:mode="ink">
          <msink:context xmlns:msink="http://schemas.microsoft.com/ink/2010/main" type="inkDrawing" rotatedBoundingBox="20385,7024 23296,6810 23305,6923 20394,7137" semanticType="underline" shapeName="Other">
            <msink:sourceLink direction="with" ref="{3CC643F2-0747-4612-9182-12633355D906}"/>
            <msink:destinationLink direction="with" ref="{A50C47F5-00D9-4A39-941C-070C6C0D2584}"/>
            <msink:destinationLink direction="with" ref="{1E08C715-3745-4116-A76B-C232A202AD15}"/>
          </msink:context>
        </emma:interpretation>
      </emma:emma>
    </inkml:annotationXML>
    <inkml:trace contextRef="#ctx0" brushRef="#br0">15 293 0,'-25'0'0,"50"0"31,-25-25 0,0 50-31,24-25 32,1 0-17,-1 0-15,0 0 16,1-25-16,-1 25 0,1 0 16,24 0-16,-25 0 0,0-24 0,25 24 15,0-25-15,-24 25 0,23 0 0,1-24 16,-24 24-16,23 0 0,1 0 0,0 0 15,-24-24-15,23 24 0,1 0 0,0 0 16,-24 0-16,23 0 0,1 0 0,0 0 16,0 24-16,-25-24 0,25 0 0,0 0 15,0 0-15,-25 0 0,25-24 0,0 24 16,0 0-16,0 0 0,0 0 0,-1 0 16,1 0-16,-24 0 0,24-25 15,-1 25-15,1 0 0,0 0 0,-25 0 16,25 0-16,0 0 0,-24 0 0,23 0 15,1 0-15,-24 0 0,24 0 0,-25 0 16,25 0-16,-25 0 0,1 0 0,23 0 16,-23 0-16,24 0 0,-25 0 0,25-24 15,-25 24-15,25 0 0,-24-25 0,24 25 16,-25-24-16,25 24 0,-25 0 0,1-25 16,-1 25-16,1 0 0,-1-24 0,0 24 15,1 0-15,-1 0 16,1 0-1,-50 0-15,25-24 16,-24 24 0</inkml:trace>
  </inkml:traceGroup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1" max="769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13:40:18.973"/>
    </inkml:context>
    <inkml:brush xml:id="br0">
      <inkml:brushProperty name="width" value="0.06667" units="cm"/>
      <inkml:brushProperty name="height" value="0.06667" units="cm"/>
      <inkml:brushProperty name="color" value="#92D050"/>
      <inkml:brushProperty name="fitToCurve" value="1"/>
    </inkml:brush>
  </inkml:definitions>
  <inkml:traceGroup>
    <inkml:annotationXML>
      <emma:emma xmlns:emma="http://www.w3.org/2003/04/emma" version="1.0">
        <emma:interpretation id="{D4B6C3BA-D6C5-4068-BA09-A32BBA64C393}" emma:medium="tactile" emma:mode="ink">
          <msink:context xmlns:msink="http://schemas.microsoft.com/ink/2010/main" type="writingRegion" rotatedBoundingBox="20915,957 25188,220 25633,2801 21360,3537"/>
        </emma:interpretation>
      </emma:emma>
    </inkml:annotationXML>
    <inkml:traceGroup>
      <inkml:annotationXML>
        <emma:emma xmlns:emma="http://www.w3.org/2003/04/emma" version="1.0">
          <emma:interpretation id="{B7E5D4FA-A85E-48A8-871D-5B36D3E8BDFF}" emma:medium="tactile" emma:mode="ink">
            <msink:context xmlns:msink="http://schemas.microsoft.com/ink/2010/main" type="paragraph" rotatedBoundingBox="20915,957 25188,220 25417,1545 21143,228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4E3D222-3CC9-4D41-9AFD-9D6F24DC6298}" emma:medium="tactile" emma:mode="ink">
              <msink:context xmlns:msink="http://schemas.microsoft.com/ink/2010/main" type="line" rotatedBoundingBox="20915,957 25188,220 25417,1545 21143,2282"/>
            </emma:interpretation>
          </emma:emma>
        </inkml:annotationXML>
        <inkml:traceGroup>
          <inkml:annotationXML>
            <emma:emma xmlns:emma="http://www.w3.org/2003/04/emma" version="1.0">
              <emma:interpretation id="{B4E0EC01-81A3-4F64-9008-FF0F26D37E06}" emma:medium="tactile" emma:mode="ink">
                <msink:context xmlns:msink="http://schemas.microsoft.com/ink/2010/main" type="inkWord" rotatedBoundingBox="20915,957 22809,630 23023,1875 21129,2201"/>
              </emma:interpretation>
            </emma:emma>
          </inkml:annotationXML>
          <inkml:trace contextRef="#ctx0" brushRef="#br0">1829-3492 0,'0'24'0,"-25"-24"63,1 24-48,-1 1-15,1-1 16,0 1-16,-1-1 0,1 1 15,-1-1-15,1 0 0,24 1 0,-25-25 16,1 24-16,24 1 0,-24-1 0,-1 1 16,1 23-16,-1-23 0,25-1 0,-24 1 15,-25 23-15,25-23 0,-1 24 0,1-25 16,-1 25-16,1-25 0,0 1 0,-1-1 16,1 1-16,-1-1 0,25 1 0,-24-1 15,-25 49 16,73-73 16,1 0-31,-1 0-16,1 0 16,-1 0-16,1 0 0,-1 0 15,0-24-15,1 24 0,-1 0 0,25-25 16,-24 25-16,23 0 0,-23-24 0,24 24 15,-1-24-15,-23-1 0,24 25 0,-25-24 16,25-1-16,0 25 0,-25-24 0,25-1 16,-24 25-16,23-24 0,-23 0 0,-1 24 15,1 0-15,-1-25 0,0 25 0,1 0 16,-1-24-16,1 24 0,-1 0 16,-24-25-16,25 25 0,-1-24 15,0 24-15,-24-25 0,25 25 16,-1-24-16</inkml:trace>
          <inkml:trace contextRef="#ctx0" brushRef="#br0" timeOffset="-1252.2838">2781-4127 0,'-24'24'0,"24"-48"16,0 48-16,0-48 15,0 48 1,0 0 46,-25-24-62,25 25 16,-24-25 0,0 0-16,24 24 15,-25-24-15,1 25 0,24-1 16,-25-24-16,1 25 0,-1-1 0,1 0 16,-25 1-16,25 24 0,-1-25 0,-24 1 15,25 23-15,-25-23 0,25 24 0,-25-25 16,0 25-16,25 0 0,-25-25 0,24 25 15,-24-25-15,25 25 0,-25 0 16,25-24-16,-25-1 0,25 25 0,-25-25 16,24 1-16,-24 24 0,1-25 0,23 0 15,-24 1-15,25-1 0,-25 1 0,25-25 16,-1 24-16,-24 0 0,25-24 0,0 25 16,-1-25-16,1 24 0,-1-24 0,1 0 15,-1 0-15,1 0 0,0 0 16,-1 0-16,1-24 15</inkml:trace>
        </inkml:traceGroup>
        <inkml:traceGroup>
          <inkml:annotationXML>
            <emma:emma xmlns:emma="http://www.w3.org/2003/04/emma" version="1.0">
              <emma:interpretation id="{B8F7A625-6F52-4A22-B140-DC914C22C145}" emma:medium="tactile" emma:mode="ink">
                <msink:context xmlns:msink="http://schemas.microsoft.com/ink/2010/main" type="inkWord" rotatedBoundingBox="23059,628 25195,260 25417,1545 23281,1914"/>
              </emma:interpretation>
            </emma:emma>
          </inkml:annotationXML>
          <inkml:trace contextRef="#ctx0" brushRef="#br0" timeOffset="2801.8228">4466-3321 0,'-24'0'0,"48"0"15,-48 24 1,24 0 0,-24-24-16,24 25 15,0-1-15,-25-24 0,25 25 16,0-1-16,0 1 0,0-1 15,25-24-15,-25 24 16,24-24-16,0 0 16,1 0-16,-25-24 15,24 24-15,1-24 0,-1-1 16,0 1-16,1-1 0,-25 1 0,24-1 16,1 1-16,24-98 15,-74 24 16,1 98-15</inkml:trace>
          <inkml:trace contextRef="#ctx0" brushRef="#br0" timeOffset="3270.6005">4882-3224 0,'24'25'31,"0"-1"0,50 1-15,-50-50 0</inkml:trace>
          <inkml:trace contextRef="#ctx0" brushRef="#br0" timeOffset="3005.7064">4979-3834 0,'25'0'0,"-25"24"16,-25-24 0,1 0-1,-1 25-15,1-25 0,0 0 16,24 24-16,-25-24 0,1 24 15,-1 1 1</inkml:trace>
          <inkml:trace contextRef="#ctx0" brushRef="#br0" timeOffset="3542.443">5224-3273 0,'24'0'46,"0"-24"1,74 0-47</inkml:trace>
          <inkml:trace contextRef="#ctx0" brushRef="#br0" timeOffset="780.7955">3563-4225 0,'0'24'16,"0"25"15,-25 98-15,1-123-16,24 1 0,-25 23 15,25 1-15,-24-24 0,24 24 0,-24-25 16,24 25-16,-25 0 0,25 0 0,-24-25 16,-1 25-16,25 0 0,-73 146 15,73-171 1,-24 1-16,24 24 0,0-25 0,-25 1 15,25-1-15,0 0 0,-24-24 16,24 25-16,0-1 0,0 1 16</inkml:trace>
          <inkml:trace contextRef="#ctx0" brushRef="#br0" timeOffset="1051.8235">3294-3419 0,'0'24'0,"24"-24"16,1 0-16,-1 0 15,1 0-15,-1 0 0,1 0 0,23-24 16,-23 24-16,24 0 0,-25-25 0,25 25 15,-25 0-15,25 0 0,-24-24 0,-1 24 16,1 0-16,-1 0 0,0 0 16,-24-24-16,25 24 0,-25-25 15</inkml:trace>
          <inkml:trace contextRef="#ctx0" brushRef="#br0" timeOffset="1368.6425">4320-3981 0,'24'-24'0,"1"24"0,-25-25 16,-74 99 31,74-50-32,-24 0-15,-25 25 0,49 0 16,-24-24-16,-1 23 0,1 1 0,-1 0 16,1 0-16,24 0 0,-24 0 0,-1-1 15,1 26-15,24-25 0,-25-1 0,1 1 16,24-24-16,-24 24 0,24-25 0,0 0 16,0 1-16,0-1 0,0 1 0,0-1 15,0-48 1,24 24-16</inkml:trace>
        </inkml:traceGroup>
      </inkml:traceGroup>
    </inkml:traceGroup>
    <inkml:traceGroup>
      <inkml:annotationXML>
        <emma:emma xmlns:emma="http://www.w3.org/2003/04/emma" version="1.0">
          <emma:interpretation id="{03B10225-8D6F-4891-ACE5-06C4737FCE85}" emma:medium="tactile" emma:mode="ink">
            <msink:context xmlns:msink="http://schemas.microsoft.com/ink/2010/main" type="paragraph" rotatedBoundingBox="22260,2042 24952,2101 24932,3010 22239,295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B75D3E6-8A63-4D88-8F89-50F0CFC69F3C}" emma:medium="tactile" emma:mode="ink">
              <msink:context xmlns:msink="http://schemas.microsoft.com/ink/2010/main" type="inkBullet" rotatedBoundingBox="22260,2042 22747,2052 22727,2961 22239,2950"/>
            </emma:interpretation>
          </emma:emma>
        </inkml:annotationXML>
        <inkml:trace contextRef="#ctx0" brushRef="#br0" timeOffset="4533.8769">2244-2198 0,'-25'24'0,"25"1"15,25-25-15,-1 24 16,1-24-16,-1 0 0,25 0 15,-25-24-15,25 24 0,0-25 0,0 25 16,0-24-16,0 24 0,24-24 0</inkml:trace>
        <inkml:trace contextRef="#ctx0" brushRef="#br0" timeOffset="4348.985">2610-2711 0,'25'25'0,"-50"-25"0,25-25 0,25 25 31,-50 49 16,1-25-47,24 1 16,0-1-16,-25 1 0,-48 219 31,0 73 16,73-292-47,-25 48 15,25-24-15,0-25 0,25 1 47</inkml:trace>
      </inkml:traceGroup>
      <inkml:traceGroup>
        <inkml:annotationXML>
          <emma:emma xmlns:emma="http://www.w3.org/2003/04/emma" version="1.0">
            <emma:interpretation id="{29302C35-2B74-468D-8C01-0C2A9C63C20A}" emma:medium="tactile" emma:mode="ink">
              <msink:context xmlns:msink="http://schemas.microsoft.com/ink/2010/main" type="line" rotatedBoundingBox="23359,2164 24950,2199 24934,2940 23342,2904"/>
            </emma:interpretation>
          </emma:emma>
        </inkml:annotationXML>
        <inkml:traceGroup>
          <inkml:annotationXML>
            <emma:emma xmlns:emma="http://www.w3.org/2003/04/emma" version="1.0">
              <emma:interpretation id="{FE82A0FE-FB99-4B32-A75C-79556B08FF61}" emma:medium="tactile" emma:mode="ink">
                <msink:context xmlns:msink="http://schemas.microsoft.com/ink/2010/main" type="inkWord" rotatedBoundingBox="23352,2463 24014,2478 24004,2919 23342,2904"/>
              </emma:interpretation>
            </emma:emma>
          </inkml:annotationXML>
          <inkml:trace contextRef="#ctx0" brushRef="#br0" timeOffset="5020.5998">3441-2296 0,'-25'25'16,"25"-1"-16,-24-24 15,24 25-15,-25-1 16,25 0-16,0 1 0,-24-1 16,24 1-16,0-1 0,-25 1 0,25-1 15,0 0-15,0 1 0,0-1 0,0 1 16,25-1-16,-25 1 0,24-25 16,-24 24-16,25-24 0,-1-24 15,1 24-15,-1 0 0,0-25 0,1 1 16,24-1-16,-25 1 0,25-1 0,-25 1 15,25-25-15,-24 25 0,-1-1 0,25-24 16,-25 25-16,1 0 0,-1 24 0,1-25 16,-1 25-1,-48 0-15,24 25 16,-25-25 0,25 24-16,0 0 0,-24 1 15,24-1-15,0 1 0,0-1 0,0 1 16,0-1-16,0 0 0,0 1 15,24-1-15,1-24 16,-1 25-16,1-25 0,-1-25 16</inkml:trace>
        </inkml:traceGroup>
        <inkml:traceGroup>
          <inkml:annotationXML>
            <emma:emma xmlns:emma="http://www.w3.org/2003/04/emma" version="1.0">
              <emma:interpretation id="{98E03F4E-9FD1-4914-9F5C-DA21A5D4EB1D}" emma:medium="tactile" emma:mode="ink">
                <msink:context xmlns:msink="http://schemas.microsoft.com/ink/2010/main" type="inkWord" rotatedBoundingBox="24749,2194 24950,2199 24934,2932 24733,2927"/>
              </emma:interpretation>
            </emma:emma>
          </inkml:annotationXML>
          <inkml:trace contextRef="#ctx0" brushRef="#br0" timeOffset="5352.41">4808-2540 0,'25'0'0,"-25"-24"0,24 24 16,-24 24-1,-24-24 1,24 25 31,0-1-47,-25 0 0,25 1 0,-24-1 15,24 1-15,-25 24 0,25-1 0,-24-23 16,24 24-16,0-1 0,-24-23 0,24 24 16,0 0-16,0-25 0,0 25 15,0-25-15,0 1 0,24-1 0,-24 1 0,24-25 16,-24 24-16,25-24 0,-1 24 16,1-24-16,-1 0 0,1-24 15,-1 24-15</inkml:trace>
        </inkml:traceGroup>
      </inkml:traceGroup>
    </inkml:traceGroup>
  </inkml:traceGroup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1" max="769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13:40:04.273"/>
    </inkml:context>
    <inkml:brush xml:id="br0">
      <inkml:brushProperty name="width" value="0.06667" units="cm"/>
      <inkml:brushProperty name="height" value="0.06667" units="cm"/>
      <inkml:brushProperty name="color" value="#92D050"/>
      <inkml:brushProperty name="fitToCurve" value="1"/>
    </inkml:brush>
  </inkml:definitions>
  <inkml:traceGroup>
    <inkml:annotationXML>
      <emma:emma xmlns:emma="http://www.w3.org/2003/04/emma" version="1.0">
        <emma:interpretation id="{A50C47F5-00D9-4A39-941C-070C6C0D2584}" emma:medium="tactile" emma:mode="ink">
          <msink:context xmlns:msink="http://schemas.microsoft.com/ink/2010/main" type="inkDrawing" rotatedBoundingBox="20539,6960 21181,6520 21235,6599 20593,7039" semanticType="callout" shapeName="Other">
            <msink:sourceLink direction="with" ref="{9091520F-66DC-4BD2-8260-ADB94E0EE614}"/>
          </msink:context>
        </emma:interpretation>
      </emma:emma>
    </inkml:annotationXML>
    <inkml:trace contextRef="#ctx0" brushRef="#br0">608 2247 0,'-49'-24'31,"0"-1"0,171-48 63,-98 73-94,1-25 0,-1 25 0,1-24 16,-1 0-16,0 24 0,25-25 0,-24 1 15,-1-1-15,25 1 0,-25 0 0,1-1 16,24 25-16,-25-24 0,1-1 0,-1 1 15,0-1-15,1 25 0,-1-24 0</inkml:trace>
  </inkml:traceGroup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1" max="769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13:40:04.690"/>
    </inkml:context>
    <inkml:brush xml:id="br0">
      <inkml:brushProperty name="width" value="0.06667" units="cm"/>
      <inkml:brushProperty name="height" value="0.06667" units="cm"/>
      <inkml:brushProperty name="color" value="#92D050"/>
      <inkml:brushProperty name="fitToCurve" value="1"/>
    </inkml:brush>
  </inkml:definitions>
  <inkml:traceGroup>
    <inkml:annotationXML>
      <emma:emma xmlns:emma="http://www.w3.org/2003/04/emma" version="1.0">
        <emma:interpretation id="{1E08C715-3745-4116-A76B-C232A202AD15}" emma:medium="tactile" emma:mode="ink">
          <msink:context xmlns:msink="http://schemas.microsoft.com/ink/2010/main" type="inkDrawing" rotatedBoundingBox="20507,7029 21297,7298 21272,7369 20483,7100" semanticType="callout" shapeName="Other">
            <msink:sourceLink direction="with" ref="{9091520F-66DC-4BD2-8260-ADB94E0EE614}"/>
          </msink:context>
        </emma:interpretation>
      </emma:emma>
    </inkml:annotationXML>
    <inkml:trace contextRef="#ctx0" brushRef="#br0">461 2320 0,'24'25'0,"1"-25"0,-1 0 16,1 0-16,-25-25 0,24 25 16,1 0-16,-1 0 15,0 25-15,1-25 16,-1 24-16,1 1 15,-1-1-15,0-24 16,1 24-16,-1-24 0,1 25 0,-1-25 16,25 24-16,-25-24 0,1 25 15,-1-25-15,25 0 0,-24 24 0,-1-24 16,0 0-16,1 0 0,-1 0 0,1 0 16,-1 0-16,1 0 0,-1 0 15</inkml:trace>
  </inkml:traceGroup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1" max="769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13:39:41.189"/>
    </inkml:context>
    <inkml:brush xml:id="br0">
      <inkml:brushProperty name="width" value="0.06667" units="cm"/>
      <inkml:brushProperty name="height" value="0.06667" units="cm"/>
      <inkml:brushProperty name="color" value="#92D050"/>
      <inkml:brushProperty name="fitToCurve" value="1"/>
    </inkml:brush>
  </inkml:definitions>
  <inkml:traceGroup>
    <inkml:annotationXML>
      <emma:emma xmlns:emma="http://www.w3.org/2003/04/emma" version="1.0">
        <emma:interpretation id="{888B0923-8405-41AF-A675-9D166A5BD5B6}" emma:medium="tactile" emma:mode="ink">
          <msink:context xmlns:msink="http://schemas.microsoft.com/ink/2010/main" type="writingRegion" rotatedBoundingBox="12305,7901 14797,7647 14942,9066 12450,9320">
            <msink:destinationLink direction="with" ref="{0FAF3BA9-BF96-4F14-B5B1-3278C492EDE5}"/>
          </msink:context>
        </emma:interpretation>
      </emma:emma>
    </inkml:annotationXML>
    <inkml:traceGroup>
      <inkml:annotationXML>
        <emma:emma xmlns:emma="http://www.w3.org/2003/04/emma" version="1.0">
          <emma:interpretation id="{0080B43C-AD73-4D73-AEB4-AE79FD034CA9}" emma:medium="tactile" emma:mode="ink">
            <msink:context xmlns:msink="http://schemas.microsoft.com/ink/2010/main" type="paragraph" rotatedBoundingBox="12305,7901 14797,7647 14942,9066 12450,932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BD6872B-3D0C-447A-AD88-F00B66C84BFD}" emma:medium="tactile" emma:mode="ink">
              <msink:context xmlns:msink="http://schemas.microsoft.com/ink/2010/main" type="line" rotatedBoundingBox="12305,7901 14797,7647 14942,9066 12450,9320"/>
            </emma:interpretation>
          </emma:emma>
        </inkml:annotationXML>
        <inkml:traceGroup>
          <inkml:annotationXML>
            <emma:emma xmlns:emma="http://www.w3.org/2003/04/emma" version="1.0">
              <emma:interpretation id="{A988C76F-AE3B-4DAE-909A-49721E35B9CB}" emma:medium="tactile" emma:mode="ink">
                <msink:context xmlns:msink="http://schemas.microsoft.com/ink/2010/main" type="inkWord" rotatedBoundingBox="12305,7901 14797,7647 14942,9066 12450,9320">
                  <msink:destinationLink direction="with" ref="{AD0D9450-4652-4B36-9404-2D002ABE56C9}"/>
                </msink:context>
              </emma:interpretation>
            </emma:emma>
          </inkml:annotationXML>
          <inkml:trace contextRef="#ctx0" brushRef="#br0">-488 7031 0,'24'0'0,"-48"-24"109,-50 24-93,50 0-16,0 0 16,-1 0-16,1 0 15,-1 0-15,1 0 16,-1 0-16,25 24 0,-24-24 16,0 0-16,-1 25 15,1-25-15,24 24 0,-25 1 16,1-1-16,-1 0 15,25 1-15,0-1 16,-24 0-16,24 1 0,0-1 16,24 1-16,-24-1 15,25-24-15,-1 0 16,1 0-16,-25 24 0,24-24 16,1 0-16,-1 0 0,-24-24 15,24 24-15,1 0 0,-1 0 16,1 0-1,-50 0 17,1 0-32,-1 0 15,1 0-15,0 0 16,-1 0-16,25 24 0,-24-24 16,-1 0-16,25 25 0,-24-25 0,-1 0 15,25 24-15,-24-24 0,0 25 0,-1-1 16,1 0-16,24 1 15,-25-1-15,25 0 0,-24 25 16,24-24 0,0-1-16,0 0 0,0 1 15,0-1-15,0 1 16,0-1-16,24 0 0,-24 1 16,0-1-16,25-24 15,-25 24-15,24-24 0,-24 25 16,25-25-16,-25 24 15,24-24-15,0 0 0,1 25 16,-1-25 0,1 0-16,-1 0 0,1 0 15,-1 0-15,-24-25 0,24 25 16,1 0-16,-1 0 0,1-24 0,-1 24 16,1 0-16,-1-25 0,0 25 0,1-24 15,-1 24-15,1-24 0,-1 24 16,1-25-16,-1 1 0,0 24 0,-24-24 15,25-1-15,-1 1 0,1 24 0,-1-25 16,1 1-16,-1 0 0,0-25 0,1 24 16,-1 1-16,1 0 0,-1-1 0,0 1 15,-24 0-15,25 24 0,-1-25 0,1-24 16,-1 49-16,1-48 0,-1 23 0,-24 1 16,24-1-16,1 1 0,-1 0 0,-24-25 15,25 25-15,-1-25 0,1 24 0,-25-23 16,24-1-16,0 0 0,-24 25 0,25-25 15,-25 24-15,0 1 0,0 0 0,0-1 16,0 1-16,0 0 0,-25-1 16,1 25-16,0 0 15,24 25-15,-25-25 0,1 24 0,-1-24 16,-24 24-16,25 1 0,0-1 0,24 0 16,-25 1-16,1-1 0,-1 1 0,1 48 15,24 49 1,0-98-16,-25 74 15,25-50 1,0 1-16,0-24 0,0 23 0,0-23 0,0 24 16,0-1-16,0-23 0,25 23 0,-25-23 15,0 24-15,0-25 0,24 0 0,-24 1 16,25-1-16,-1 1 16,1-1-16,-1-24 0,0 0 15,1 24-15,-1-48 0,1 24 16,-1 0-16,1 0 0,-1-24 0,0 24 15,1-25-15,-1 25 16,-48 0 15,-1 0-15,1 0 0,0 25-1,-1-1 1,25 0-1,0 1-15,25-25 16,-25 24-16,24 0 0,0-24 16,-24 25-16,25-25 0,-1 24 0,1-24 15,-1 0-15,-24 25 0,24-25 0,1 0 16,-1 0-16,1 0 0,-1 0 16,1 0-16,-25-25 0,24 25 0,0-24 15,1 24-15,-25-25 0,24 25 0,1-24 0,-25 0 16,24-1-16,1 1 15,-25 0-15,0-1 0,0 1 16,0-1-16,0 1 0,-25 0 16,1-1-16,-1 1 0,1-1 15,24 1-15,-25 24 0,1-24 0,0 24 16,-1-25-16,1 25 0,-1 0 16,1 0-16,-1 0 15,1 25-15</inkml:trace>
          <inkml:trace contextRef="#ctx0" brushRef="#br0" timeOffset="345.8032">415 7251 0,'-24'0'0,"48"0"31,-24-25-31,25 25 16,-1 0 0,-24-24-16,25 24 0,-1-24 15,0 24-15,1-25 0,-1 1 16,1 24-16,-1-24 0</inkml:trace>
          <inkml:trace contextRef="#ctx0" brushRef="#br0" timeOffset="931.4654">733 7470 0,'0'25'0,"0"-1"31,24-24-31,1 0 15,-1 0-15,1 0 16,-1-24-16,0-1 16,1 25-16,-1-24 0,1 24 0,-1-24 15,1-1-15,-1 1 0,25-1 0,-25-23 16,1 23-16,-1-24 0,0 25 0,25-25 16,-24 25-16,-1-25 0,1 25 15,-1-25-15,-24 25 0,24-25 0,-24 24 16,25 1-16,-25 0 0,0-1 0,0 1 15,0-1-15,-25 25 0,25-24 0,-24 24 16,0 0-16,-1 24 0,1-24 16,24 25-16,-25-1 0,1 1 0,-1-1 15,1 25-15,0 0 0,24-25 0,-25 49 16,1-24-16,24 0 0,0-1 0,-25 26 16,25-26-16,0 26 0,25-26 0,-25 25 15,0-24-15,24 24 0,-24-24 0,25 0 16,-25 0-16,24-25 0,0 25 0,1-25 15,-1-24-15,1 25 0,-1-25 16,25 24-16,-25-24 0,25-24 0,-24 24 16,24-25-16</inkml:trace>
        </inkml:traceGroup>
      </inkml:traceGroup>
    </inkml:traceGroup>
  </inkml:traceGroup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7:21:28.396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25AF0526-F964-4A60-B47B-3E3DE1BC55B1}" emma:medium="tactile" emma:mode="ink">
          <msink:context xmlns:msink="http://schemas.microsoft.com/ink/2010/main" type="writingRegion" rotatedBoundingBox="5156,5580 5579,5580 5579,6580 5156,6580"/>
        </emma:interpretation>
      </emma:emma>
    </inkml:annotationXML>
    <inkml:traceGroup>
      <inkml:annotationXML>
        <emma:emma xmlns:emma="http://www.w3.org/2003/04/emma" version="1.0">
          <emma:interpretation id="{FAA5B4E6-5E45-4271-BEE3-47922F91C067}" emma:medium="tactile" emma:mode="ink">
            <msink:context xmlns:msink="http://schemas.microsoft.com/ink/2010/main" type="paragraph" rotatedBoundingBox="5156,5580 5579,5580 5579,6580 5156,658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6E5D346-3103-439B-B206-C831B81A515B}" emma:medium="tactile" emma:mode="ink">
              <msink:context xmlns:msink="http://schemas.microsoft.com/ink/2010/main" type="line" rotatedBoundingBox="5156,5580 5579,5580 5579,6580 5156,6580"/>
            </emma:interpretation>
          </emma:emma>
        </inkml:annotationXML>
        <inkml:traceGroup>
          <inkml:annotationXML>
            <emma:emma xmlns:emma="http://www.w3.org/2003/04/emma" version="1.0">
              <emma:interpretation id="{DFC7F311-4535-4744-AB8D-86D748D487C0}" emma:medium="tactile" emma:mode="ink">
                <msink:context xmlns:msink="http://schemas.microsoft.com/ink/2010/main" type="inkWord" rotatedBoundingBox="5156,5580 5579,5580 5579,6580 5156,6580"/>
              </emma:interpretation>
            </emma:emma>
          </inkml:annotationXML>
          <inkml:trace contextRef="#ctx0" brushRef="#br0">195 43 0,'0'0'15,"0"0"-15,0 0 0,0 0 0,0 0 16,0 0-16,0 0 0,0 0 0,0 0 15,0 0-15,0 0 0,0 0 0,0 0 16,0 0-16,0 0 0,0-38 16,0 38-16,0 0 0,0 0 0,0 0 15,0 0-15,0 0 0,0 0 0,38 0 16,-38 0-16,0 0 0,0 0 0,0 0 15,0 0-15,0 0 0,0 0 0,0 0 16,0 0-16,0 0 0,0 0 0,0 0 16,0 0-16,0 0 0,0 0 0,0 0 15,0 0-15,0 0 0,0 0 0,0 0 16,0 0-16,0 0 0,0 0 0,0 0 15,0 0-15,0 0 0,-38 0 0,38 38 16,0-38-16,0 0 0,0 0 16,0 0-16,0 0 0,0 0 0,0 39 15,0-39-15,0 0 0,0 38 0,0-38 16,-39 39-16,39-39 0,0 38 0,0 1 15,-38-1-15,38 0 0,0 1 0,-39-1 16,39-38-16,0 39 0,-38-1 0,38 1 16,0-1-16,0-38 0,-39 39 0,39-1 15,0-38-15,0 39 0,0-39 0,0 38 16,0-38-16,0 0 0,0 0 0,0 0 15,0 39-15,0-39 0,0 0 0,0 0 16,0 0-16,0 0 0,0 0 16,0 0-16,0 0 0,0-39 0,0 39 15,0 0-15,0 0 0,0 0 0,0 0 16,0 0-16,0 0 0,0-38 0,0 38 15,0 0-15,0 0 0,0 0 0,0-39 16,0 39-16,0-38 0,0 38 0,0 0 16,0-39-16,0 39 0,39-38 0,-39-1 15,0 39-15,0-38 0,0 38 0,0-39 16,0 39-16,0-38 0,38 38 0,-38 0 15,0-39-15,0 39 0,0-38 0,0 38 16,0 0-16,39-38 0,-39 38 16,0 0-16,0 0 0,0 0 0,0-39 15,0 39-15,0 0 0,0 0 0,0 0 16,0 0-16,0 0 0,0 0 0,0 0 15,0 0-15,0 0 0,0 0 0,0 0 16,0 0-16,0-38 0,0 38 0,0 0 16,0 0-16,0 0 0,0 0 0,0 0 15,0 38-15,0-38 0,0 0 0,0 0 16,38 0-16,-38 0 0,0 0 0,0 0 15,0 0-15,0 0 0,0 0 0,0 39 16,0-39-16,0 0 0,0 0 16,0 0-16,0 0 0,0 0 0,0 0 15,0 0-15,0 0 0,0 0 0,0 0 16,0 0-16,0 0 0,0-39 0,0 39 15,0 0-15,0 0 0,0 0 0,0 0 16,0 0-16,0 0 0,0 0 0,0 0 16,0 0-16,0 0 0,0 0 0,0 0 15,0-38-15,0 38 0,0 0 0,0 0 16,0 0-16,0 0 0,0 38 0,0-38 15,0 0-15,0 0 0,0 0 0,0 0 16,0 0-16,0 0 0,0 0 16,0 0-16,0 0 0,0 0 0,0 0 15,0 0-15,0 0 0,0 0 0,0 0 16,0 39-16,0-39 0,0 0 0,39 38 15,-39-38-15,0 38 0,0-38 0,0 39 16,0-39-16,0 38 0,0 1 0,0-39 16,38 38-16,-38 1 0,0-39 0,0 38 15,0 1-15,0-1 0,38 1 0,-38-39 16,0 38-16,0 1 0,39-1 0,-39-38 15,0 39-15,0-39 0,0 38 0,38-38 16,-38 39-16,0-39 0,0 38 16,0-38-16,0 0 0,39 39 0,-39-39 15,0 0-15,0 0 0,0 38 0,0-38 16,0 0-16,0 0 0,0 0 0,0 0 15,0 0-15,38 0 0,-38 0 0,0 0 16,0 0-16,0 0 0,0 0 0,0 0 16,0 0-16,0 0 0,0 0 0,0 0 15,0 0-15,0 0 0,0 0 0,0 0 16,0 0-16,0 0 0,0 0 0</inkml:trace>
        </inkml:traceGroup>
      </inkml:traceGroup>
    </inkml:traceGroup>
  </inkml:traceGroup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1" max="769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13:40:12.255"/>
    </inkml:context>
    <inkml:brush xml:id="br0">
      <inkml:brushProperty name="width" value="0.06667" units="cm"/>
      <inkml:brushProperty name="height" value="0.06667" units="cm"/>
      <inkml:brushProperty name="color" value="#92D050"/>
      <inkml:brushProperty name="fitToCurve" value="1"/>
    </inkml:brush>
  </inkml:definitions>
  <inkml:traceGroup>
    <inkml:annotationXML>
      <emma:emma xmlns:emma="http://www.w3.org/2003/04/emma" version="1.0">
        <emma:interpretation id="{A5B2C31D-3802-46F3-86BA-BAA50EC9B12B}" emma:medium="tactile" emma:mode="ink">
          <msink:context xmlns:msink="http://schemas.microsoft.com/ink/2010/main" type="writingRegion" rotatedBoundingBox="12050,14037 17004,15077 16468,17628 11515,16588"/>
        </emma:interpretation>
      </emma:emma>
    </inkml:annotationXML>
    <inkml:traceGroup>
      <inkml:annotationXML>
        <emma:emma xmlns:emma="http://www.w3.org/2003/04/emma" version="1.0">
          <emma:interpretation id="{668030D4-A8BB-425C-AFFE-F34B4D319A2B}" emma:medium="tactile" emma:mode="ink">
            <msink:context xmlns:msink="http://schemas.microsoft.com/ink/2010/main" type="paragraph" rotatedBoundingBox="12050,14037 17004,15077 16468,17628 11515,165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245CE9D-0C1D-428C-BB17-8BBC6A6439CE}" emma:medium="tactile" emma:mode="ink">
              <msink:context xmlns:msink="http://schemas.microsoft.com/ink/2010/main" type="line" rotatedBoundingBox="12050,14037 17004,15077 16468,17628 11515,16588"/>
            </emma:interpretation>
          </emma:emma>
        </inkml:annotationXML>
        <inkml:traceGroup>
          <inkml:annotationXML>
            <emma:emma xmlns:emma="http://www.w3.org/2003/04/emma" version="1.0">
              <emma:interpretation id="{D64BF879-6A6D-47A0-B20B-3FC9F19AAA4E}" emma:medium="tactile" emma:mode="ink">
                <msink:context xmlns:msink="http://schemas.microsoft.com/ink/2010/main" type="inkWord" rotatedBoundingBox="11940,14562 12920,14767 12494,16793 11515,16588"/>
              </emma:interpretation>
            </emma:emma>
          </inkml:annotationXML>
          <inkml:trace contextRef="#ctx0" brushRef="#br0">488 26 0,'24'-24'0,"-48"24"0,48 0 16,-48 24 15,24 50-15,0-50-1,0 1-15,-24-25 16,24 24-16,0 0 0,-25 1 0,25-1 15,-24 1-15,24-1 0,-25 1 16,1-1-16,24 0 0,-25 25 0,1-24 16,0-1-16,24 25 0,-25-25 0,1 1 15,-1 24-15,25-25 0,-24 0 0,-1 1 16,25-1-16,-24-24 0,0 25 0,24-1 16,-25 1-16,1-25 0,24 24 0,-25-24 15,1 24-15,0 1 0</inkml:trace>
          <inkml:trace contextRef="#ctx0" brushRef="#br0" timeOffset="-777.5588">537 173 0,'24'-24'0,"-24"-1"15,-24 25 48,24 25-48,-25-1-15,25 0 16,0 1-16,0-1 0,-24 1 0,24 24 16,0-25-16,0 25 0,0 0 0,-24-1 15,24 1-15,0 0 0,0 24 0,0-24 16,-25 25-16,25-1 0,0 0 0,0-24 15,0 24-15,0 1 0,0-1 0,0-24 16,0 24-16,0-24 0,0 24 0,0-24 16,0 0-16,0 0 0,0-1 0,0 1 15,0 0-15,25 0 0,-25 0 0,0-25 16,0 25-16,0-25 0,0 1 16,0-1-16,0 1 0,0-1 0,0 1 15,0-1-15,-25 0 31,25-48-31,0 0 16</inkml:trace>
          <inkml:trace contextRef="#ctx0" brushRef="#br0" timeOffset="350.7952">488 271 0,'73'-74'0,"-48"50"0,-25 0 16,24 24-16,-24-25 0,25 25 0,-25-24 16,0-1-16,0 50 78,24-25-63,-24 24-15,0 1 0,24-25 16,-24 24-16,25 0 0,-1-24 0,-24 25 16,25-1-16,-1 1 0,1-1 0,-1 1 15,0 23-15,1-23 0,-1-1 0,1 1 16,-25-1-16,24-24 0,0 24 0,1 1 16,-25-1-16,24-24 0,1 25 0,-25-1 15,24-24-15,-24 25 16,0-50-16</inkml:trace>
        </inkml:traceGroup>
        <inkml:traceGroup>
          <inkml:annotationXML>
            <emma:emma xmlns:emma="http://www.w3.org/2003/04/emma" version="1.0">
              <emma:interpretation id="{9B48DF7E-CC5B-43C0-894D-F79F52328E72}" emma:medium="tactile" emma:mode="ink">
                <msink:context xmlns:msink="http://schemas.microsoft.com/ink/2010/main" type="inkWord" rotatedBoundingBox="13384,15426 14160,15589 13920,16730 13144,16567"/>
              </emma:interpretation>
            </emma:emma>
          </inkml:annotationXML>
          <inkml:trace contextRef="#ctx0" brushRef="#br0" timeOffset="1631.0645">1685 979 0,'-25'0'46,"25"24"-46,-24 1 16,-1-1 0,25 1-16,0-1 0,-24 1 0,24-1 15,-24 25-15,24-25 0,-25 25 0,25-25 16,0 25-16,0 0 0,0 0 0,-24 0 16,24 0-16,0 0 0,0-1 0,0-23 15,24 24-15,-24-1 0,0-23 0,0 24 16,0-25-16,0 1 0,25-1 0,-25 0 15,0 1-15,24-25 16,-24 24-16,0-48 31</inkml:trace>
          <inkml:trace contextRef="#ctx0" brushRef="#br0" timeOffset="1950.88">1611 1467 0,'98'-293'0,"-98"245"0,25 23 0,-1 1 15,0-25-15,-24 24 0,25 1 16,-1 0-16,-24-1 0,25 25 0,-1-24 16,1 24-16,-25-25 0,24 25 0,0 0 15,1 0-15,-1 0 0,1 0 16,-1 25-16,1-25 0,-25 24 15,24 1-15,0-25 0,-24 48 0,25-23 16,-1-1-16,-24 1 0,25 24 0,-1-25 16,-24 25-16,0-25 0,24 25 0,-24 0 15,0-25-15,0 25 0,0-24 16,0 23-16,0-23 0,0 24 0,0-25 16,0 25-16,0-25 0,0 1 0,0-1 15,0 1-15,0-1 0,0 0 0,-24 1 16,24-1-16</inkml:trace>
          <inkml:trace contextRef="#ctx0" brushRef="#br0" timeOffset="2146.7681">1831 1516 0,'-24'0'0,"-1"0"15,50 0 17,-25-24-32,24 24 0,1 0 15,-1 0-15,1-25 0,-1 25 16,0 0-16</inkml:trace>
        </inkml:traceGroup>
        <inkml:traceGroup>
          <inkml:annotationXML>
            <emma:emma xmlns:emma="http://www.w3.org/2003/04/emma" version="1.0">
              <emma:interpretation id="{4BB33B62-20A4-4BAA-B806-6BBE5643E517}" emma:medium="tactile" emma:mode="ink">
                <msink:context xmlns:msink="http://schemas.microsoft.com/ink/2010/main" type="inkWord" rotatedBoundingBox="14592,14571 17004,15077 16614,16935 14201,16428"/>
              </emma:interpretation>
            </emma:emma>
          </inkml:annotationXML>
          <inkml:trace contextRef="#ctx0" brushRef="#br0" timeOffset="3385.0604">2588 1492 0,'-48'24'16,"23"-24"-16,50 0 47,-1 0-32,0 0-15,1 0 0,-1-24 16,1 24-16,-1 0 0,0-25 0,1 1 16,-1 24-16,1-24 0,-1-1 0,1 1 15,23-1-15,-23 1 0,-1-1 16,1-23-16,24-1 0,-25 24 0,0-23 15,1-1-15,-1 24 0,1-24 0,-1 1 16,1-1-16,-1 24 0,-24-24 0,24 25 16,-24 0-16,0-1 0,0 1 0,0-1 15,-24 25-15,0 0 16,-1 25-16,1-1 0,-1 1 16,1 23-16,-1 1 0,1 0 0,0 0 15,-1 0-15,1 24 0,-1-24 0,-24 220 31,49-196-31,0-24 0,0 24 0,0-24 0,0 0 16,0-1-16,0-23 0,25 24 16,-25-25-16,24 1 0,1-25 0,-25 24 15,24-24-15,1 0 0,-1-24 0,0 24 16,25-25-16,-24 1 0,-1-1 0,1-24 16,-1 25-16,0-25 0,1 25 0,24-25 15,-25 0-15,1 25 0,-25-25 0,24 24 16,0 1-16,1 0 0,-25-1 15,24 25-15,-24-24 0,0 48 16,-24-24 0,24 25-16,0-1 15,-25 0-15,1 1 16,24-1-16,0 1 0,0 24 0,-24-25 16,24 0-16,0 1 0,0-1 0,0 1 15,0-1-15,0 0 0,24-24 16,-24 25-16,24-25 0,1 0 15,-1 0-15,-24-25 0,25 25 0,-1-24 16,0 0-16,1-1 0,-1 1 0,1-1 16,-1 1-16,1-25 0,-1 25 0,0-1 15,1 1-15,-1 24 0,1-25 0,-1 25 16,-24-24-16,25 24 0,-1 0 16,-24 24-1,0 1 1,-24-1-16,24 1 0,0-1 0,0 25 15,-25-25-15,25 1 0,0 24 0,0-25 16,0 25-16,25-25 0,-25 25 0,24-24 16,-24-1-16,24 0 0,1-24 0,-1 25 15,1-25-15,23 0 0,-23 0 0,24-25 16,0 25-16,-1-24 0,1 0 0,0-25 16,0 24-16,0-24 0,0-24 0,0 0 15,-1 24-15,1-49 0,0 25 0,122-293 31,24-172-15,-195 514 0,25-49-1,-50 73-15,25 24 0,-24 1 0,0-1 16,24 0-16,-25 25 0,-24 25 0,49-26 16,-24 26-16,-1-1 0,1 0 0,0 1 15,-1 23-15,25 1 0,-24-25 0,24 25 16,0-25-16,0 0 0,0 1 0,24-1 15,-24 0-15,25-24 0,-1 0 0,0-25 16,1 1-16,24-1 0,-25 1 0,1-25 16,23 0-16</inkml:trace>
        </inkml:traceGroup>
      </inkml:traceGroup>
    </inkml:traceGroup>
  </inkml:traceGroup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1" max="769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13:40:06.156"/>
    </inkml:context>
    <inkml:brush xml:id="br0">
      <inkml:brushProperty name="width" value="0.06667" units="cm"/>
      <inkml:brushProperty name="height" value="0.06667" units="cm"/>
      <inkml:brushProperty name="color" value="#92D050"/>
      <inkml:brushProperty name="fitToCurve" value="1"/>
    </inkml:brush>
  </inkml:definitions>
  <inkml:traceGroup>
    <inkml:annotationXML>
      <emma:emma xmlns:emma="http://www.w3.org/2003/04/emma" version="1.0">
        <emma:interpretation id="{3CC643F2-0747-4612-9182-12633355D906}" emma:medium="tactile" emma:mode="ink">
          <msink:context xmlns:msink="http://schemas.microsoft.com/ink/2010/main" type="writingRegion" rotatedBoundingBox="19924,4779 23150,4222 23387,5592 20161,6149">
            <msink:destinationLink direction="with" ref="{9091520F-66DC-4BD2-8260-ADB94E0EE614}"/>
          </msink:context>
        </emma:interpretation>
      </emma:emma>
    </inkml:annotationXML>
    <inkml:traceGroup>
      <inkml:annotationXML>
        <emma:emma xmlns:emma="http://www.w3.org/2003/04/emma" version="1.0">
          <emma:interpretation id="{2EB2EBA7-1228-4F2B-BE05-770BB63AB200}" emma:medium="tactile" emma:mode="ink">
            <msink:context xmlns:msink="http://schemas.microsoft.com/ink/2010/main" type="paragraph" rotatedBoundingBox="19924,4779 23150,4222 23387,5592 20161,614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57E2CA0-0E91-4CBD-9929-12B17CEBC133}" emma:medium="tactile" emma:mode="ink">
              <msink:context xmlns:msink="http://schemas.microsoft.com/ink/2010/main" type="line" rotatedBoundingBox="19924,4779 23150,4222 23387,5592 20161,6149"/>
            </emma:interpretation>
          </emma:emma>
        </inkml:annotationXML>
        <inkml:traceGroup>
          <inkml:annotationXML>
            <emma:emma xmlns:emma="http://www.w3.org/2003/04/emma" version="1.0">
              <emma:interpretation id="{63CA1868-2D9B-4061-ABF3-F470992D61C4}" emma:medium="tactile" emma:mode="ink">
                <msink:context xmlns:msink="http://schemas.microsoft.com/ink/2010/main" type="inkWord" rotatedBoundingBox="19924,4779 23150,4222 23387,5592 20161,6149"/>
              </emma:interpretation>
            </emma:emma>
          </inkml:annotationXML>
          <inkml:trace contextRef="#ctx0" brushRef="#br0">46 0 0,'-49'0'0,"73"0"47,1 25-47,-1-25 15,1 0-15,-1 24 0,1-24 0,-1 0 16,0 0-16,25 24 0,-24-24 0,23 0 16,1 0-16,-24 25 0,24-25 0,-1 0 15,-23 0-15,24 0 0,0 0 0,-1-25 16,-23 25-16,-1 0 0,25 0 0,-25-24 16,1 24-16,-1 0 0,-24-24 15,-24 24 16,-1 0-31,1 0 16,0 0-16,-1 0 0,1 0 0,-25 24 16,25 0-16,-1-24 0,1 25 0,-25-1 15,24 1-15,1-1 0,0 1 0,-1 23 16,25-23-16,-24 24 0,-1-25 0,25 25 16,0 0-16,-24 0 0,24-1 0,0 1 15,24 0-15,-24 0 0,0 0 0,0 24 16,25-24-16,-25 0 0,0 0 0,24-1 15,-24 1-15,0 0 0,0 0 0,0-25 16,0 1-16,0 24 0,0-25 0,0 1 16,-24-1-16,24 0 0,-25-24 15,1 0-15,-1 0 16,1 0-16,0-24 0,-1 0 16,1-1-16,-1 1 0,1-1 0,0 1 15,-1-25-15,25 25 0,-24-25 0,24 24 16,-25 1-16,25-25 0,0 25 0,0-1 15,0 1-15,25-1 0,-25 1 16,24 24-16,1 0 16,-1 0-16,0 0 0,1 0 15,-1 24-15,25-24 0,-25 0 0,25 0 16,-24 0-16,24 0 0,-25 0 0,25 0 16,0 0-16,-25 0 0,25 0 0,-25-24 15,25 24-15,-24 0 0,-1 0 16,25-25-16,-25 25 0,1 0 0,-1-24 15,1 24-15,-25-24 0,24 24 0,-24-25 16,24 25-16,-24-24 0,0-1 16,0 1-1,-24 24 1,24-24-16,-24 24 0,-1 0 16,25 24-1,-24-24-15,-1 24 16,25 25 15,25-24-31,24 23 16,-49-23-16,24-25 0,0 0 15,1 0-15,-1 24 0,1-24 0,-1 0 16,-24-24-16,25 24 0,-1 0 0,0-25 16,1 25-16,-1-24 0,1 24 0,-1-24 15,-24-1-15,25 25 0,-25-24 0,0-1 16,24 1-16,-24 0 0,0-1 15,-24 1-15,24-1 0,-25 1 0,25-1 16,-24 1-16,-1 24 0,1-24 16,-1 24-16,1 0 0,-25 0 0,25 0 0,-25 0 15,24 24-15,-23 0 0,23 1 16</inkml:trace>
          <inkml:trace contextRef="#ctx0" brushRef="#br0" timeOffset="1032.4102">1169 586 0,'49'25'0,"-24"-25"15,-1 0-15,0 0 16,1 0-16,-1 0 16,1-25-16,-1 25 0,-24-24 0,25 24 15,-1-25-15,25 1 0,-25 24 0,1-24 16,23-1-16,-23 1 0,-1-25 0,25 24 15,-24 1-15,-1-25 0,0 25 0,1-25 16,24-24-16,-25 48 16,1-24-16,-1 25 0,-24 0 0,24-25 15,-24 24-15,25 1 0,-25-1 0,0 1 16,0 0-16,0-1 0,0 1 16,-25-1-16,1 25 15,0 25-15,-1-1 16,25 1-16,-24 23 0,-1-23 15,25 24-15,-24 0 0,24 24 0,-25 0 16,25-24-16,-24 24 0,24 0 0,0 1 16,0-1-16,0-24 0,0 0 15,0 0-15,24-1 0,-24 1 0,25-24 16,-25-1-16,24 0 0,1-24 0,-25 25 16,24-25-16,1 0 0,-1 0 15,-24-25-15,24 25 0,-24-24 16,0 0-16,25-1 0,-1 1 15,-24-1-15,0 1 0,0 0 0,25-1 16,-25 1-16,0-1 0,0 1 16,24 24 15,-48 0-31,48 0 0,-24 24 0,24 1 31,1-25-31,-1-25 16,1 25-16,-1-24 0,1 24 15,-1-25-15,25 1 0,0-25 0,-25 25 16,25-25-16,0 24 0,-25-23 0,25-1 16,0 0-16,-25 0 0,25-24 0,-24 24 15,24 0-15,-25 0 0,0 0 0,1 25 16,-1-25-16,1 25 0,-25-1 0,0 1 16,0-1-16,0 50 15,-25-25-15,-48 122 16,49-73-1,-1 0-15,-24 24 0,25-24 16,-1 24-16,25 0 0,-24 1 0,0-1 16,24 0-16,0-24 0,-25 0 0,25 0 15,25 0-15,-25-1 0,24-23 0,-24-1 16,24-24-16,1 25 0,-1-25 0,1 24 16,-1-24-16,1-24 0,-1 24 0,0-25 15,25 1-15,-24-1 0,-1-23 0,25 23 16,-25-24-16,25 0 0,-24 25 0,23-25 15,-23 0-15,-1 0 0,1 25 0,-1-25 16,-24 25-16,25-1 0,-25 1 0,24 24 16,-24-24-16,0 48 15,0 0 1,24-24 0,-24 25-16,25-1 0,-1 1 15,1-25-15</inkml:trace>
        </inkml:traceGroup>
      </inkml:traceGroup>
    </inkml:traceGroup>
  </inkml:traceGroup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1" max="769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3T13:40:08.172"/>
    </inkml:context>
    <inkml:brush xml:id="br0">
      <inkml:brushProperty name="width" value="0.06667" units="cm"/>
      <inkml:brushProperty name="height" value="0.06667" units="cm"/>
      <inkml:brushProperty name="color" value="#92D050"/>
      <inkml:brushProperty name="fitToCurve" value="1"/>
    </inkml:brush>
  </inkml:definitions>
  <inkml:traceGroup>
    <inkml:annotationXML>
      <emma:emma xmlns:emma="http://www.w3.org/2003/04/emma" version="1.0">
        <emma:interpretation id="{F08F5A87-7BAA-4320-8C90-C6C85A2ECE39}" emma:medium="tactile" emma:mode="ink">
          <msink:context xmlns:msink="http://schemas.microsoft.com/ink/2010/main" type="writingRegion" rotatedBoundingBox="20559,7627 24209,7283 24353,8815 20703,9159"/>
        </emma:interpretation>
      </emma:emma>
    </inkml:annotationXML>
    <inkml:traceGroup>
      <inkml:annotationXML>
        <emma:emma xmlns:emma="http://www.w3.org/2003/04/emma" version="1.0">
          <emma:interpretation id="{A000ADEB-B2DB-462E-87E9-DFDFE1B12CB4}" emma:medium="tactile" emma:mode="ink">
            <msink:context xmlns:msink="http://schemas.microsoft.com/ink/2010/main" type="paragraph" rotatedBoundingBox="20559,7627 24209,7283 24353,8815 20703,91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4173253-F35E-4B09-821A-81D40ECFA416}" emma:medium="tactile" emma:mode="ink">
              <msink:context xmlns:msink="http://schemas.microsoft.com/ink/2010/main" type="line" rotatedBoundingBox="20559,7627 24209,7283 24353,8815 20703,9159"/>
            </emma:interpretation>
          </emma:emma>
        </inkml:annotationXML>
        <inkml:traceGroup>
          <inkml:annotationXML>
            <emma:emma xmlns:emma="http://www.w3.org/2003/04/emma" version="1.0">
              <emma:interpretation id="{93FEE6C4-4280-4C9B-A428-C56E1B00BF67}" emma:medium="tactile" emma:mode="ink">
                <msink:context xmlns:msink="http://schemas.microsoft.com/ink/2010/main" type="inkWord" rotatedBoundingBox="20559,7627 23444,7355 23582,8817 20697,9089"/>
              </emma:interpretation>
            </emma:emma>
          </inkml:annotationXML>
          <inkml:trace contextRef="#ctx0" brushRef="#br0">656 3590 0,'-24'25'0,"0"-25"16,24 24 15,0 1-15,0-1-1,24 0-15,-24 1 0,0 24 0,0-25 16,24 25-16,-24-25 0,0 25 0,25 0 16,-25-24-16,24 23 0,-24-23 0,25-1 15,-25 1-15,24-1 0,0 0 0,1-24 16,-1 0-16,1 0 0,-1 0 0,1-24 16,-1 24-16,0-24 0,1-1 0,24-24 15,-25 25-15,-24-25 0,25 0 0,-1 25 16,0-25-16,-24 0 0,25 0 0,-25 0 15,0-24-15,0 24 0,0 0 0,0 1 16,0-1-16,0 0 0,-25 0 0,1 25 16,24-25-16,-24 24 0,-1 1 15,1 24-15,-1 0 0,1 0 0,-25 0 16,25 24-16,-25 1 0,24-1 0,-24 25 16,1-25-16,23 25 0</inkml:trace>
          <inkml:trace contextRef="#ctx0" brushRef="#br0" timeOffset="852.5244">1243 3639 0,'0'25'16,"24"-25"-1,0 0 1,1 0-16,-1 0 16,1-25-16,24 25 0,-25-24 15,0-1-15,25 1 0,-24-1 0,170-121 31,-146 97-31,-25 0 0,25 0 0,-24 25 16,23-25-16,-23 0 0,-1 0 0,1 1 16,-1-1-16,-24 0 0,24 24 15,-24 1-15,0-25 0,0 25 0,-24-1 16,24 1-16,-24 0 0,-1 24 16,1 0-16,-1 0 0,1 0 0,0 24 15,-1 0-15,-24 1 0,25-1 0,-25 25 16,25 0-16,-1 0 0,-24 24 0,25 0 15,-1 1-15,1-1 0,0 0 0,24 0 16,-25 1-16,25-1 0,-24 25 0,24-25 16,0 0-16,0-24 0,0 24 0,24-24 15,-24 0-15,25 0 0,-1 0 0,0-25 16,1 0-16,-1 1 0,1-25 0,-1 24 16,25-24-16,-25 0 0,25-24 15,0 24-15,-24-25 0,23 1 0,-23 0 16,24-1-16,-25-24 0,25 25 0,-25 0 15,1-1-15,-1-24 0,1 25 0,-25-1 16,24 25-16,0-24 0,-24 0 0,0-1 16,-24 25-1,0 25 1,-1-25-16,25 24 0,-24-24 16,24 24-16,-25 1 0,1-1 15,24 1-15,0-1 0,0 1 16,0-1-16,24 0 0,-24 1 15,0-1-15,25-24 0,-25 25 16,24-1-16,1-24 16,-1 24-16,0-48 15,1 24-15,-1 0 0,-24-24 0,25-1 16,-1 1-16,1-1 0,-1 1 0,0 0 16,1-1-16,-1 1 0,1-25 0,-1 24 15,1 1-15,-1-25 0,0 25 0,1-50 16,-1-48 15,-48 122-31,-1-24 16,-97 48-16,98-24 15,-25 25-15,25-25 0</inkml:trace>
          <inkml:trace contextRef="#ctx0" brushRef="#br0" timeOffset="1455.1679">2879 3077 0,'49'-48'0,"-25"23"16,1 1-16,-25-1 0,24 1 0,-24-1 15,-24 25 1,24 25-16,-25-25 15,1 24-15,24 1 0,-25-1 0,1 1 16,-1-1-16,-23 25 0,23 0 0,1 0 16,-1-1-16,1 1 0,0 0 0,-1 0 15,1 0-15,-1 0 0,25 24 0,-24-24 16,24 0-16,0-1 0,0 1 0,0 0 16,0 0-16,24-25 0,-24 25 0,25-24 15,-1 24-15,1-25 0,-1-24 16,0 24-16,25-24 0,-24 25 0,-1-25 15,0 0-15,1 0 0,-1 0 0,1 0 16,-1 0-16,1-25 16,-25 1-16,24 0 15,-24-1-15,0 1 16,-24 24 15,24 24-15,0 1-1,0-1-15,24-24 0,-24 24 16,24-24-16,1 0 0,-25 25 16,24-25-16,1-25 0,-1 25 0,25 0 15,-25-24-15,1 24 0,24-24 0,-25-1 16,25 1-16,-25-1 0,1-24 0,-1 25 16,1 0-16,-1-1 0,0 1 0,-24-25 15,25 24-15,-25 1 0,0 0 0,0-1 16,-25 1-16,25-1 0,0 1 0,-24 24 15,0-25-15,-1 25 0,1 0 0,-1 0 16,1 25-16,-1-25 0,-23 24 0,23 1 16,1-1-16,-1 1 0</inkml:trace>
        </inkml:traceGroup>
        <inkml:traceGroup>
          <inkml:annotationXML>
            <emma:emma xmlns:emma="http://www.w3.org/2003/04/emma" version="1.0">
              <emma:interpretation id="{74133735-CAB1-4BEC-B73D-322DCA719768}" emma:medium="tactile" emma:mode="ink">
                <msink:context xmlns:msink="http://schemas.microsoft.com/ink/2010/main" type="inkWord" rotatedBoundingBox="23242,7563 24226,7470 24353,8815 23369,8908"/>
              </emma:interpretation>
            </emma:emma>
          </inkml:annotationXML>
          <inkml:trace contextRef="#ctx0" brushRef="#br0" timeOffset="1833.9512">3318 3908 0,'25'-25'15,"-1"25"-15,1 0 0,-1-24 0,1 24 0,-25-24 16,24 24-16,0-25 0,1 25 0,-1-24 16,1 24-16,-1-25 0,1 1 15,-1-1-15,0 25 0,1-24 0,-1 0 16,1-1-16,-1 1 0,1-1 0,-1-24 16,25 25-16,-25-25 0,1 0 0,24 0 15,-25 25-15,0-49 0,1 24 0,-1 0 16,1 0-16,-1 0 0,0 1 15,1-26-15,-1 25 0,-24 1 0,0 23 16,25-24-16,-25 25 0,0 0 0,0-1 16,-25 25-1,25 25-15,-24-1 0,24 0 16,-25 1-16,1 24 0,0-1 0,-1 1 16,-24 25-16,25-1 0,0 0 0,-1 0 15,1 25-15,-1-25 0,1 1 0,24 194 31,0-219-31,24 0 0,-24 0 0,25 0 0,-1-25 16,1 1-16,-1-1 0,0 0 0,1-24 16,-1 25-16</inkml:trace>
        </inkml:traceGroup>
      </inkml:traceGroup>
    </inkml:traceGroup>
  </inkml:traceGroup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6:39:22.08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B14ED3F3-1B78-43EE-A692-EDC78ADC232C}" emma:medium="tactile" emma:mode="ink">
          <msink:context xmlns:msink="http://schemas.microsoft.com/ink/2010/main" type="inkDrawing" rotatedBoundingBox="11175,16193 11633,840 11928,849 11470,16202" semanticType="verticalRange" shapeName="Other"/>
        </emma:interpretation>
      </emma:emma>
    </inkml:annotationXML>
    <inkml:trace contextRef="#ctx0" brushRef="#br0">389 38 0,'0'0'0,"0"0"0,0-38 0,0 38 15,0 0-15,0 0 0,0 0 0,0 0 16,0 0-16,0 0 0,0 0 0,0 0 15,0 0-15,0 0 0,0 38 0,0-38 16,0 0-16,0 0 0,0 39 0,0-39 16,0 0-16,0 38 0,0-38 0,0 0 15,0 0-15,0 39 0,0-39 0,0 0 16,-39 0-16,39 38 0,0-38 0,0 0 15,0 39-15,0-39 0,0 0 16,0 38-16,0-38 0,0 39 0,0-39 16,0 38-16,0-38 0,0 0 0,0 39 15,0-39-15,0 38 0,39-38 0,-39 39 16,0-39-16,0 38 0,0-38 0,0 0 15,0 39-15,0-39 0,0 0 0,0 38 16,0-38-16,0 0 0,0 39 0,0-39 16,0 38-16,0-38 0,0 0 0,0 39 15,38-39-15,-38 0 0,0 38 0,0-38 16,0 39-16,0-39 0,0 38 0,0-38 15,0 0-15,0 39 0,0-39 16,0 0-16,0 38 0,0-38 0,0 0 16,0 39-16,0-39 0,0 0 0,0 0 15,0 38-15,0-38 0,0 0 0,0 39 16,0-39-16,0 0 0,39 0 0,-39 38 15,0-38-15,0 0 0,0 39 0,0-39 16,0 0-16,0 38 0,0-38 0,0 39 16,0-39-16,-39 38 0,39-38 0,0 38 15,0-38-15,0 39 0,0-39 0,0 0 16,0 38-16,0-38 0,0 0 0,0 39 15,0-39-15,0 38 0,0-38 16,0 0-16,0 39 0,0-39 0,0 38 16,0-38-16,0 0 0,0 39 0,0-39 15,0 38-15,0-38 0,0 39 0,0-39 16,0 38-16,0-38 0,0 39 0,0-39 15,0 38-15,0-38 0,0 39 0,0-39 16,0 38-16,0-38 0,0 39 0,0-39 16,0 38-16,0-38 0,0 39 0,0-39 15,0 38-15,0-38 0,0 39 0,0-39 16,0 38-16,0 1 0,0-39 0,0 38 15,0-38-15,0 0 0,0 39 16,0-39-16,0 38 0,0-38 0,0 0 16,0 39-16,0-39 0,0 0 0,0 38 15,0-38-15,0 0 0,0 39 0,0-39 16,0 38-16,0-38 0,0 39 0,0-39 15,0 38-15,0-38 0,0 39 0,0-1 16,0-38-16,0 38 0,0-38 0,0 39 16,0-39-16,0 38 0,-38-38 0,38 39 15,0-39-15,0 38 0,0-38 0,0 39 16,0-1-16,0-38 0,0 39 0,0-39 15,0 38-15,0-38 0,0 39 16,0-39-16,0 38 0,0-38 0,0 39 16,0-1-16,0-38 0,0 39 0,0-39 15,-39 38-15,39-38 0,0 39 0,0-39 16,0 38-16,0 1 0,0-39 0,0 38 15,0-38-15,0 39 0,0-1 0,0-38 16,0 39-16,0-39 0,0 38 0,-38-38 16,38 39-16,0-39 0,0 38 0,0-38 15,0 39-15,0-1 0,0-38 0,0 39 16,0-1-16,0-38 0,0 39 0,0-1 15,0-38-15,0 39 0,-38-1 16,38 0-16,0-38 0,0 39 0,0-1 16,0 1-16,0-1 0,0-38 0,0 39 15,-39-1-15,39 1 0,0-1 0,0-38 16,0 39-16,0-1 0,0 1 0,0-39 15,0 38-15,0 1 0,0-39 0,0 38 16,0-38-16,0 39 0,0-1 0,0-38 16,0 39-16,0-39 0,0 38 0,0-38 15,0 39-15,-38-39 0,38 38 0,0-38 16,0 39-16,0-1 0,0-38 0,0 39 15,0-1-15,0-38 0,0 39 16,0-1-16,0-38 0,0 39 0,0-1 16,-39-38-16,39 39 0,0-39 0,0 38 15,0 1-15,0-39 0,0 38 0,0-38 16,0 0-16,0 38 0,0-38 0,0 39 15,0-39-15,0 38 0,-38-38 0,38 39 16,0-1-16,0-38 0,0 39 0,0-39 16,0 38-16,0-38 0,0 39 0,0-39 15,-39 38-15,39-38 0,0 39 0,0-39 16,0 0-16,0 38 0,0-38 0,0 39 15,0-39-15,0 38 0,0-38 16,0 0-16,-38 39 0,38-39 0,0 0 16,0 38-16,0-38 0,0 39 0,0-39 15,0 38-15,0-38 0,0 39 0,0-39 16,0 38-16,0 1 0,0-39 0,0 38 15,0-38-15,0 39 0,0-39 0,0 38 16,0-38-16,0 39 0,0-39 0,0 38 16,0-38-16,0 39 0,0-39 0,0 38 15,0-38-15,0 39 0,0-39 0,0 38 16,0-38-16,0 39 0,0-39 0,0 38 15,0-38-15,0 39 0,0-39 16,0 38-16,0-38 0,0 38 0,0-38 16,0 39-16,0-39 0,0 38 0,0-38 15,38 39-15,-38-1 0,0-38 0,0 39 16,0-1-16,0-38 0,0 39 0,0-39 15,0 38-15,0 1 0,0-39 0,0 38 16,0 1-16,0-39 0,0 38 0,0-38 16,0 39-16,0-1 0,0-38 0,0 39 15,0-39-15,0 38 0,0-38 0,0 39 16,0-39-16,0 38 0,0 1 0,0-39 15,0 38-15,0 1 0,0-39 16,0 38-16,0 1 0,0-39 0,0 38 16,0 1-16,0-39 0,0 38 0,0-38 15,0 39-15,0-39 0,0 38 0,0-38 16,0 39-16,0-39 0,0 38 0,0-38 15,0 0-15,0 39 0,0-39 0,0 38 16,0 0-16,0-38 0,0 39 0,0-39 16,0 38-16,0-38 0,0 39 0,0-1 15,0-38-15,0 39 0,0-39 0,0 38 16,0-38-16,0 39 0,0-39 0,0 38 15,0-38-15,0 39 0,0-39 16,0 38-16,0-38 0,0 39 0,0-39 16,0 38-16,0-38 0,0 39 0,0-39 15,0 0-15,0 38 0,39-38 0,-39 39 16,0-39-16,0 38 0,0 1 0,0-39 15,0 38-15,0-38 0,0 39 0,0-39 16,0 38-16,0 1 0,0-39 0,0 38 16,-39-38-16,39 39 0,0-39 0,0 38 15,0-38-15,0 39 0,0-1 0,0-38 16,0 39-16,0-39 0,0 38 0,0-38 15,0 39-15,0-39 0,-38 38 16,38-38-16,0 39 0,0-1 0,0-38 16,0 38-16,0-38 0,0 39 0,0-39 15,0 38-15,0 1 0,0-39 0,0 38 16,0-38-16,0 39 0,0-39 0,0 38 15,0-38-15,0 39 0,0-39 0,0 38 16,0-38-16,0 39 0,0-39 0,0 38 16,0-38-16,0 39 0,0-39 0,0 38 15,0-38-15,0 39 0,0-39 0,0 38 16,0-38-16,0 39 0,0-39 0,0 0 15,0 38-15,0-38 0,0 39 16,0-39-16,0 38 0,0-38 0,0 39 16,0-39-16,0 38 0,0 1 0,0-39 15,0 38-15,0 1 0,0-1 0,0 1 16,0-1-16,-39-38 0,39 39 0,0-1 15,0 1-15,0-1 0,0 1 0,0-1 16,0-38-16,0 38 0,0 1 0,0-1 16,0-38-16,0 39 0,0-1 0,0-38 15,0 39-15,0-39 0,0 38 0,0 1 16,0-39-16,0 38 0,0-38 0,0 39 15,0-39-15,0 38 0,0-38 16,0 39-16,0-39 0,0 0 0,0 38 16,0-38-16,0 0 0,0 39 0,0-39 15,0 0-15,0 38 0,0-38 0,0 0 16,0 0-16,0 39 0,0-39 0,0 0 15,0 38-15,0-38 0,0 0 0,0 0 16,0 39-16,0-39 0,0 0 0,0 38 16,0-38-16,0 0 0,0 39 0,0-39 15,0 38-15,39-38 0,-39 39 0,0-39 16,0 38-16,0-38 0,0 39 0,0-39 15,0 38-15,0-38 0,0 39 16,0-39-16,0 38 0,0-38 0,0 39 16,0-39-16,0 38 0,0-38 0,0 39 15,0-39-15,0 38 0,0-38 0,0 39 16,0-39-16,0 38 0,0 0 0,0-38 15,0 39-15,0-39 0,0 38 0,0-38 16,0 39-16,0-39 0,0 38 0,0 1 16,0-39-16,0 38 0,0-38 0,0 39 15,0-39-15,0 38 0,0-38 0,0 39 16,0-39-16,0 38 0,0-38 0,0 0 15,0 39-15,0-39 0,0 0 16,0 38-16,0-38 0,0 39 0,0-39 16,0 0-16,0 38 0,0-38 0,0 39 15,0-39-15,0 38 0,0-38 0,0 39 16,0-39-16,0 38 0,0-38 0,0 0 15,0 39-15,0-39 0,0 38 0,0-38 16,0 39-16,0-39 0,0 38 0,0-38 16,0 39-16,0-39 0,0 38 0,0-38 15,0 39-15,0-1 0,0-38 0,0 39 16,0-1-16,0 1 0,0-39 0,0 38 15,0 1-15,0-1 0,0 0 16,0 1-16,0-1 0,0-38 0,0 39 16,0-1-16,0 1 0,0-1 0,0-38 15,0 39-15,0-1 0,0-38 0,0 39 16,0-39-16,0 38 0,0-38 0,0 39 15,0-1-15,0-38 0,0 39 0,0-39 16,0 38-16,-39-38 0,39 39 0,0-1 16,0-38-16,0 39 0,0-1 0,0-38 15,0 39-15,0-1 0,0-38 0,0 39 16,0-39-16,0 38 0,0-38 0,0 39 15,0-39-15,0 0 0,0 38 16,0-38-16,0 0 0,39 39 0,-39-39 16,0 0-16,0 0 0,0 38 0,0-38 15,0 0-15,0 39 0,0-39 0,0 38 16,0-38-16,0 39 0,0-39 0,0 38 15,0-38-15,0 39 0,0-1 0,0-38 16,0 38-16,0 1 0,0-39 0,0 38 16,0 1-16,0-39 0,0 38 0,0 1 15,0-39-15,0 38 0,0 1 0,0-39 16,0 38-16,0-38 0,0 39 0,0-39 15,0 38-15,0-38 0,0 39 16,0-39-16,0 38 0,0-38 0,0 39 16,0-39-16,0 38 0,-39 1 0,39-39 15,0 38-15,0 1 0,0-1 0,0 1 16,0-39-16,0 38 0,0 1 0,0-1 15,0 1-15,0-1 0,0 1 0,0-1 16,0 1-16,0-39 0,0 38 0,0 1 16,0-1-16,0 1 0,0-1 0,0 0 15,0-38-15,39 39 0,-39-1 0,0-38 16,0 39-16,0-39 0,0 38 0,-39-38 15,39 0-15</inkml:trace>
  </inkml:traceGroup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6:39:26.91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6EFE382A-BFEE-4A60-B01B-AF111905904F}" emma:medium="tactile" emma:mode="ink">
          <msink:context xmlns:msink="http://schemas.microsoft.com/ink/2010/main" type="inkDrawing" rotatedBoundingBox="2004,8621 21707,8932 21700,9353 1998,9042" shapeName="Other"/>
        </emma:interpretation>
      </emma:emma>
    </inkml:annotationXML>
    <inkml:trace contextRef="#ctx0" brushRef="#br0">0 231 0,'0'0'0,"0"38"0,0-38 0,0 0 15,0 0-15,0 0 0,0 0 0,0 0 16,39 39-16,-39-39 0,0 0 0,0 0 15,0 0-15,0 0 0,0 38 0,0-38 16,0 0-16,38 0 0,-38 0 0,0 0 16,0 0-16,0 0 0,39 0 0,-39 0 15,0 0-15,38-38 0,-38 38 0,0 0 16,0 0-16,39 0 0,-39 0 15,38 0-15,-38 0 0,0 0 0,39 0 16,-39 0-16,38-39 0,-38 39 0,0 0 16,39 0-16,-39 0 0,38 0 0,-38 0 15,39 0-15,-39 0 0,38 0 0,-38 0 16,39 0-16,-39 0 0,38 0 0,-38 0 15,39 0-15,-39 0 0,38 0 0,-38 0 16,0 0-16,39 0 0,-39-38 0,38 38 16,-38 0-16,39 0 0,-39 0 0,38 0 15,1 0-15,-39 0 0,38-39 0,-38 39 16,38 0-16,-38 0 0,39 0 15,-1 0-15,-38 0 0,39 0 0,-39-38 16,38 38-16,-38 0 0,39 0 0,-1 0 16,-38 0-16,39 0 0,-39 0 0,38 0 15,-38 0-15,39 0 0,-39 0 0,38 0 16,-38 0-16,39 0 0,-1-39 0,-38 39 15,39 0-15,-39 0 0,38 0 0,1 0 16,-39 0-16,38 0 0,1-38 0,-39 38 16,38 0-16,-38 0 0,39 0 0,-1 0 15,-38 0-15,39 0 0,-39 38 0,38-38 16,-38 0-16,39 0 0,-1 0 15,-38 0-15,39 0 0,-39 0 0,38 0 16,1 39-16,-39-39 0,38 0 0,1 0 16,-39 0-16,38 0 0,-38 0 0,39 0 15,-39 0-15,38 0 0,0 0 0,-38 0 16,39 0-16,-39 0 0,38 0 0,-38 0 15,39 0-15,-1 0 0,-38 0 0,39 0 16,-1 0-16,-38 0 0,39 0 0,-1 0 16,-38 0-16,39 0 0,-1 0 0,-38 0 15,39 0-15,-1 0 0,1 0 0,-39 0 16,38 0-16,-38 0 0,39 0 15,-1 0-15,1 0 0,-39 0 0,38 0 16,1 38-16,-39-38 0,38 0 0,1 0 16,-1 0-16,-38 0 0,39 0 0,-1 0 15,1 0-15,-39 0 0,38 0 0,1 0 16,-39 0-16,38 0 0,1-38 0,-1 38 15,-38 0-15,39 0 0,-1 0 0,0 0 16,-38-39-16,39 39 0,-1 0 0,1 0 16,-1 0-16,1 0 0,-1 0 0,1-38 15,-1 38-15,1 0 0,-39 0 0,38 0 16,1 0-16,-1 0 0,1 0 15,-1 0-15,1 0 0,-1 0 0,1 0 16,-39 0-16,38 0 0,1 0 0,-1 0 16,1-39-16,-1 39 0,1 0 0,-39 0 15,38 0-15,1 0 0,-1 0 0,1 0 16,-1 0-16,1-38 0,-1 38 0,1 0 15,-1 0-15,-38 0 0,38 0 0,1 0 16,-1 0-16,1 38 0,-1-38 0,-38 0 16,39 0-16,-1 0 0,1 0 0,-1 0 15,1 0-15,-1 0 0,-38 0 0,39 0 16,-1 0-16,1 0 0,-1 39 15,1-39-15,-39 0 0,38 0 0,1 0 16,-1 0-16,1 0 0,-1 0 0,1 0 16,-1 0-16,1 0 0,-1 0 0,1 0 15,-1 0-15,-38 0 0,39 0 0,-1 0 16,1 0-16,-1 38 0,1-38 0,-1 0 15,0 0-15,1 0 0,-39 0 0,38 0 16,1 0-16,-1 0 0,1 0 0,-1 0 16,1 0-16,-39 0 0,38 0 0,1 0 15,-1 0-15,1 0 0,-1 0 0,1 0 16,-1 0-16,1 0 0,-1 0 15,1 0-15,-39 0 0,38 0 0,1 39 16,-1-39-16,1 0 0,-39 0 0,38 0 16,1 0-16,-1 0 0,1 0 0,-1 0 15,-38 0-15,39 0 0,-1 0 0,1 0 16,-1 0-16,1 38 0,-39-38 0,38 0 15,0 0-15,-38 0 0,39 0 0,-1 0 16,1 0-16,-39 0 0,38 0 0,1 0 16,-1 0-16,1 0 0,-39 39 0,38-39 15,1 0-15,-1 0 0,1 0 0,-39 0 16,38 38-16,1-38 0,-1 0 15,1 0-15,-1 0 0,-38 0 0,39 39 16,-1-39-16,1 0 0,-1 0 0,1 0 16,-1 0-16,1 0 0,-39 0 0,38 0 15,1 0-15,-1 0 0,1 0 0,-39 0 16,38 0-16,1 0 0,-1 0 0,1 0 15,-1 0-15,0 0 0,1 0 0,-1 0 16,-38 0-16,39 0 0,-1 0 0,1 0 16,-1 0-16,1 38 0,-1-38 0,1 0 15,-1 0-15,1 0 0,-1 0 0,39 0 16,-38 0-16,-1 0 0,1 0 15,-1 0-15,1 0 0,-1 0 0,1 0 16,-1 0-16,1 0 0,-1 0 0,1 0 16,-1 0-16,1 0 0,-1 0 0,1 0 15,-1 0-15,1-38 0,-1 38 0,0 0 16,1 0-16,-1 0 0,1 0 0,38 0 15,-39 0-15,1 0 0,-1 0 0,1 0 16,-1 0-16,1 0 0,-1 0 0,1 0 16,-1 0-16,1-39 0,38 39 0,-39 0 15,1 0-15,-1 0 0,1 0 0,-1 0 16,1 0-16,-1 0 0,1 0 15,-1 0-15,1 0 0,-1 0 0,1 0 16,-1 0-16,1 0 0,-1 39 0,0-39 16,1 0-16,-1 0 0,1 0 0,-39 0 15,38 0-15,1 0 0,-1 0 0,1 0 16,-1 0-16,1 0 0,-1 0 0,1 0 15,-1 0-15,1 0 0,-1 0 0,1 0 16,-1 0-16,1 0 0,-1 0 0,1 0 16,-1 0-16,1 0 0,-1 0 0,1 38 15,-1-38-15,1 0 0,-1 0 0,1 0 16,-1 0-16,1 0 0,-1 0 15,-38 0-15,39 39 0,-1-39 0,0 0 16,1 0-16,-1 0 0,1 0 0,-39 0 16,38 0-16,1 0 0,-1 0 0,1 0 15,-1 0-15,1 0 0,-1 0 0,1 0 16,-1 0-16,1 0 0,-1 0 0,1 38 15,-1-38-15,1 0 0,-39 0 0,38 0 16,1 0-16,-1 0 0,1 0 0,-1 0 16,1 0-16,-39 0 0,38 0 0,1 0 15,-1 0-15,1 0 0,-1 0 0,1 0 16,-1 0-16,1 0 0,-1 0 15,0 0-15,1 0 0,-1 0 0,1 0 16,-1 0-16,1 0 0,-1 0 0,1 0 16,-1 0-16,1 0 0,-1 0 0,1 0 15,-1 0-15,1 0 0,-1 0 0,-38 0 16,39 0-16,-1 0 0,1 0 0,-1-38 15,1 38-15,-1 0 0,1 0 0,-39 0 16,38 0-16,1 0 0,-1 0 0,1 0 16,-1 0-16,1 0 0,-1 0 0,1 0 15,-1 0-15,1 0 0,-1 0 0,0 0 16,1 0-16,-1 0 0,1 0 15,-1 0-15,1 0 0,-39 0 0,38 0 16,1 0-16,-1 0 0,1 0 0,-1 0 16,-38 0-16,39 0 0,-1 0 0,1 0 15,-1-39-15,1 39 0,-1 0 0,1 0 16,-39 0-16,38 0 0,1 0 0,-1 0 15,1 0-15,-1 0 0,1 0 0,-1-38 16,1 38-16,-1 0 0,1 0 0,-1 0 16,1 0-16,-1 0 0,1 0 0,-1 0 15,0 0-15,1 0 0,-1-39 0,1 39 16,-1 0-16,1 0 0,-1 0 15,1 0-15,-1 0 0,1 0 0,-1 0 16,1 0-16,-1 0 0,1 0 0,-1 0 16,1 0-16,-1 0 0,1 0 0,-1 0 15,1 0-15,-1 0 0,1 0 0,-1 0 16,1 0-16,-1 0 0,1 0 0,-1 0 15,1 0-15,-1 0 0,1 0 0,-1 0 16,1 0-16,-1 0 0,0 0 0,1 0 16,-1 0-16,1 0 0,-1 0 0,-38 0 15,39 39-15,-1-39 0,1 0 0,-1 0 16,1 0-16,-39 0 0,38 0 15,1 0-15,-1 0 0,1 38 0,-1-38 16,1 0-16,-1 0 0,1 0 0,-39 0 16,38 0-16,1 0 0,-39 0 0,38 39 15,1-39-15,-39 0 0,38 0 0,1 0 16,-39 0-16,38 0 0,1 38 0,-39-38 15,38 0-15,1 0 0,-39 0 0,38 0 16,1 0-16,-39 0 0,38 39 0,-38-39 16,39 0-16,-1 0 0,-38 0 0,38 0 15,-38 0-15,39 0 0,-1 0 0,-38 0 16,39 0-16,-39 0 0,38 0 15,1 0-15,-39 0 0,38 0 0,-38 0 16,39 0-16,-39 0 0,38 0 0,-38 0 16,39 0-16,-39 0 0,38 0 0,-38 0 15,0 0-15,39 0 0,-39 0 0,38 0 16,-38 0-16,0 0 0,39 0 0,-39 0 15,38 0-15,-38 0 0,0 0 0,39 0 16,-39 0-16,38 0 0,-38 0 0,0 0 16,39 0-16,-39 0 0,38 0 0,-38 0 15,0 0-15,39 0 0,-39 0 0,38 0 16,-38 0-16,39 0 0,-39 0 15,0 0-15,38 0 0,-38 0 0,39 0 16,-39 0-16,0-39 0,38 39 0,-38 0 16,0 0-16,0 0 0,39 0 0,-39 0 15,38 0-15,-38 0 0,0 0 0,0-38 16,39 38-16,-39 0 0,0 0 0,0 0 15,0 0-15,0 0 0,0 0 0,0 0 16,0 0-16,0 0 0,0 0 0,0 0 16,0 0-16,0 0 0,0 0 0,0 0 15,0 0-15,0 0 0,0 0 0,0 0 16,0 0-16,0 0 0,0 0 15,-39-39-15</inkml:trace>
  </inkml:traceGroup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6:39:54.020"/>
    </inkml:context>
    <inkml:brush xml:id="br0">
      <inkml:brushProperty name="width" value="0.06667" units="cm"/>
      <inkml:brushProperty name="height" value="0.06667" units="cm"/>
      <inkml:brushProperty name="color" value="#00B050"/>
      <inkml:brushProperty name="fitToCurve" value="1"/>
    </inkml:brush>
  </inkml:definitions>
  <inkml:traceGroup>
    <inkml:annotationXML>
      <emma:emma xmlns:emma="http://www.w3.org/2003/04/emma" version="1.0">
        <emma:interpretation id="{DB4470BD-5F45-4277-8147-39444D79B8D9}" emma:medium="tactile" emma:mode="ink">
          <msink:context xmlns:msink="http://schemas.microsoft.com/ink/2010/main" type="inkDrawing" rotatedBoundingBox="3153,2497 9629,799 11203,6800 4727,8499" hotPoints="9932,2213 9857,7393 4677,7317 4752,2137" semanticType="enclosure" shapeName="Square">
            <msink:destinationLink direction="with" ref="{42106353-01FC-4783-829B-D2975420FCD7}"/>
            <msink:destinationLink direction="from" ref="{D20E14A1-3BD4-4AFE-8A1F-E4CB00AE7A8C}"/>
            <msink:destinationLink direction="with" ref="{F286AF22-0628-42CC-A98E-8B983866F0E4}"/>
          </msink:context>
        </emma:interpretation>
      </emma:emma>
    </inkml:annotationXML>
    <inkml:trace contextRef="#ctx0" brushRef="#br0">308 39 0,'0'0'0,"0"0"0,0 0 16,0 0-16,0 0 0,0 0 0,0 0 15,0 0-15,0 0 0,0 0 0,0 0 16,0 0-16,0-39 0,0 39 0,0 0 16,0 0-16,0 0 0,0 0 0,0 0 15,0 0-15,0 0 0,0 0 0,0 0 16,0 39-16,0-39 0,0 0 0,0 0 15,0 0-15,0 0 0,0 0 16,0 0-16,0 0 0,0 0 0,0 0 16,0 0-16,0 0 0,0 0 0,0 0 15,0 0-15,0 0 0,0 0 0,0 0 16,0 0-16,-38 0 0,38 0 0,0 0 15,0 0-15,0 0 0,0 0 0,0 0 16,0 0-16,0 0 0,0 0 0,0 0 16,0 0-16,0-39 0,0 39 0,0 0 15,0 0-15,0 0 0,0 0 0,0 0 16,0 0-16,0 0 0,0 0 0,0 0 15,0 0-15,0 0 0,0 0 16,0 0-16,0 0 0,0 0 0,0 0 0,0 0 16,0 0-16,0 0 0,0 0 0,0 0 15,0 0-15,0 0 0,-39 0 16,39 0-16,0 0 0,0 0 0,0 0 15,0 0-15,0 0 0,0 0 0,0 0 16,0 0-16,0 0 0,0 0 0,0 0 16,0 0-16,0 0 0,0 0 0,0 0 15,0 0-15,0 0 0,0 0 0,0 0 16,0 0-16,0 0 0,0 0 0,0 0 15,0 0-15,0 39 0,0-39 16,0 0-16,0 0 0,0 0 0,0 0 16,0 0-16,0 38 0,0-38 0,0 0 15,0 39-15,0-39 0,0 0 0,0 38 16,0-38-16,0 0 0,0 39 0,0-39 15,0 0-15,0 0 0,0 38 0,0-38 16,0 0-16,0 39 0,0-39 0,0 0 16,0 0-16,0 0 0,0 38 0,0-38 15,0 0-15,0 0 0,0 0 0,0 0 16,0 0-16,0 39 0,0-39 0,0 0 15,0 0-15,0 0 0,0 0 0,0 0 16,0 38-16,0-38 0,0 0 0,0 0 16,0 39-16,0-39 0,0 0 0,0 0 15,0 38-15,0-38 0,0 0 16,0 39-16,0-39 0,0 0 0,0 0 15,0 38-15,0-38 0,0 0 0,0 0 16,0 0-16,0 0 0,0 0 0,0 0 16,0 39-16,0-39 0,0 0 0,0 0 15,0 0-15,0 0 0,0 0 0,0 0 16,0 0-16,0 0 0,0 38 0,0-38 15,0 0-15,0 0 0,0 0 0,39 0 16,-39 0-16,0 39 0,0-39 0,0 0 16,0 0-16,0 0 0,0 0 0,0 38 15,0-38-15,0 0 0,0 0 16,0 0-16,0 39 0,0-39 0,0 0 15,0 0-15,0 0 0,0 38 0,0-38 16,0 0-16,0 0 0,0 39 0,0-39 16,0 0-16,0 0 0,0 38 0,0-38 15,0 0-15,0 0 0,0 0 0,0 39 16,0-39-16,0 0 0,0 0 0,0 0 15,0 38-15,0-38 0,0 0 0,0 0 16,0 39-16,0-39 0,0 0 0,0 38 16,0-38-16,-39 39 0,39-39 0,0 38 15,0-38-15,0 38 0,0-38 16,0 0-16,0 39 0,0-39 0,0 0 15,0 38-15,0-38 0,0 0 0,0 0 16,0 0-16,0 39 0,0-39 0,0 0 16,0 0-16,0 38 0,0-38 0,0 0 15,0 0-15,0 39 0,0-39 0,0 38 16,0-38-16,0 0 0,0 39 0,0-39 15,0 38-15,0-38 0,0 0 0,0 39 16,0-39-16,0 0 0,0 38 16,0-38-16,0 0 0,0 0 0,0 39 0,0-39 15,0 0-15,0 0 0,0 38 16,0-38-16,0 0 0,0 0 0,0 0 15,0 39-15,0-39 0,0 0 0,0 0 16,0 0-16,0 38 0,0-38 0,0 0 16,0 0-16,0 0 0,0 39 0,0-39 15,0 0-15,0 0 0,0 0 0,0 38 16,0-38-16,0 0 0,0 0 0,0 0 15,0 0-15,0 0 0,0 39 0,0-39 16,0 0-16,0 0 0,0 0 0,0 0 16,0 0-16,0 38 0,0-38 0,0 0 15,0 0-15,0 0 0,0 0 16,0 39-16,0-39 0,0 0 0,0 0 15,0 0-15,0 38 0,0-38 0,0 0 16,0 0-16,0 39 0,0-39 0,0 0 16,0 0-16,0 0 0,0 38 0,0-38 15,0 0-15,0 0 0,0 0 0,0 0 16,0 0-16,0 0 0,0 39 0,0-39 15,0 0-15,0 0 0,0 0 0,0 0 16,0 0-16,0 38 0,0-38 0,0 0 16,0 0-16,0 0 0,0 0 0,0 39 15,0-39-15,0 0 0,0 0 16,0 0-16,0 38 0,0-38 0,0 0 15,0 0-15,0 39 0,0-39 0,0 0 16,0 0-16,0 38 0,0-38 0,0 0 16,0 39-16,0-39 0,0 0 0,0 0 15,0 0-15,0 38 0,0-38 0,0 0 16,0 0-16,0 0 0,0 0 0,0 39 15,0-39-15,0 0 0,0 0 0,0 0 16,0 0-16,0 0 0,0 0 0,0 0 16,0 38-16,0-38 0,0 0 0,0 0 15,0 38-15,0-38 0,0 0 16,0 0-16,0 0 0,0 39 0,0-39 15,0 0-15,0 0 0,0 0 0,0 0 16,0 38-16,0-38 0,0 0 0,0 0 16,0 39-16,0-39 0,0 0 0,0 0 15,0 0-15,0 0 0,0 38 0,0-38 16,0 0-16,0 0 0,0 0 0,0 0 15,0 0-15,0 39 0,0-39 0,0 0 16,0 0-16,0 0 0,0 0 0,0 38 16,0-38-16,0 0 0,0 0 0,0 39 15,-38-39-15,38 0 0,0 38 16,0-38-16,0 0 0,0 39 0,0-39 15,0 0-15,0 38 0,0-38 0,0 0 16,0 0-16,0 39 0,0-39 0,0 0 16,0 38-16,0-38 0,0 0 0,0 0 15,0 39-15,0-39 0,0 0 0,0 38 16,0-38-16,0 0 0,0 0 0,0 0 15,0 39-15,0-39 0,0 0 0,0 0 16,0 0-16,0 0 0,0 0 0,0 0 16,0 0-16,0 38 0,0-38 0,0 0 15,0 0-15,0 0 0,0 0 16,0 0-16,0 39 0,0-39 0,0 0 15,0 0-15,0 38 0,0-38 0,0 0 16,0 0-16,0 0 0,0 39 0,0-39 16,0 0-16,0 0 0,0 0 0,0 0 15,0 0-15,0 0 0,0 38 0,0-38 16,0 0-16,0 0 0,0 0 0,0 0 15,0 0-15,0 0 0,0 39 0,0-39 16,0 0-16,0 0 0,0 0 0,0 0 16,0 0-16,0 0 0,0 38 0,0-38 15,0 0-15,0 0 0,0 0 16,0 39-16,0-39 0,0 0 0,0 38 15,0-38-15,0 0 0,0 0 0,0 39 16,0-39-16,0 0 0,0 0 0,0 38 16,0-38-16,0 0 0,0 39 0,0-39 15,0 0-15,0 0 0,0 0 0,0 0 16,0 38-16,0-38 0,0 0 0,0 0 15,0 0-15,0 0 0,0 0 0,0 0 16,0 0-16,0 0 0,0 39 0,0-39 16,0 0-16,0 0 0,0 0 0,0 0 15,0 0-15,0 38 0,0-38 16,0 0-16,0 39 0,0-39 0,0 38 15,0-38-15,0 38 0,0-38 0,0 0 16,0 39-16,-39-39 0,39 38 0,0-38 16,0 0-16,0 0 0,0 39 0,0-39 15,0 0-15,0 0 0,0 0 0,0 38 16,0-38-16,0 0 0,0 0 0,0 39 15,0-39-15,0 0 0,0 0 0,0 0 16,0 0-16,0 0 0,0 38 0,0-38 16,0 0-16,0 0 0,0 0 0,0 0 15,0 0-15,0 0 0,0 0 16,0 0-16,0 0 0,0 0 0,0 0 15,0 0-15,0 39 0,0-39 0,0 0 16,0 0-16,-38 0 0,38 38 0,0-38 16,0 0-16,0 0 0,0 0 0,0 39 15,0-39-15,0 0 0,0 0 0,0 0 16,0 0-16,0 0 0,0 0 0,0 0 15,0 0-15,0 38 0,0-38 0,0 0 16,0 0-16,0 0 0,0 39 0,0-39 16,0 0-16,0 0 0,0 38 0,0-38 15,0 0-15,0 0 0,0 39 16,0-39-16,0 0 0,0 38 0,-39-38 15,39 0-15,0 39 0,0-39 0,0 0 16,0 38-16,0-38 0,0 0 0,0 39 16,0-39-16,-38 0 0,38 38 0,0-38 15,0 0-15,0 39 0,0-39 0,0 0 16,0 0-16,0 38 0,0-38 0,0 0 15,0 0-15,0 0 0,0 0 0,0 0 16,0 0-16,0 0 0,0 0 0,0 0 16,0 0-16,0 0 0,0 0 0,0 0 15,0 0-15,0 0 0,0 0 16,0 0-16,0 0 0,0 0 0,0 0 15,0 0-15,0 0 0,0 0 0,0 0 16,0 0-16,0 0 0,0 0 0,0 0 16,0 0-16,0 0 0,0 0 0,0 0 15,0 0-15,0 0 0,0 0 0,0 0 16,0 0-16,0 0 0,0 0 0,0 39 15,0-39-15,0 0 0,0 0 0,0 0 16,0 0-16,0 0 0,0 0 0,0 0 16,0 0-16,0 0 0,0 0 0,0 0 15,0 0-15,0 0 0,0 0 16,0 0-16,0 0 0,0 0 0,0 0 15,0 0-15,0 0 0,0 0 0,0 0 16,0 0-16,0 0 0,0 0 0,0 38 16,0-38-16,0 0 0,0 0 0,0 0 15,0 0-15,0 0 0,0 0 0,0 0 16,0 39-16,0-39 0,0 0 0,0 0 15,0 0-15,0 0 0,0 0 0,0 38 16,0-38-16,0 0 0,0 0 0,0 0 16,0 0-16,0 0 0,0 0 0,0 0 15,0 39-15,0-39 0,0 0 16,0 0-16,0 0 0,0 0 0,0 0 15,0 0-15,0 0 0,0 0 0,0 0 16,0 0-16,0 0 0,0 0 0,0 38 16,0-38-16,0 0 0,0 0 0,0 0 15,0 0-15,0 39 0,0-39 0,0 0 16,-39 0-16,39 0 0,0 38 0,0-38 15,0 0-15,0 0 0,0 0 0,0 0 16,0 0-16,0 0 0,0 39 0,0-39 16,0 0-16,0 0 0,0 0 0,0 0 15,0 0-15,0 0 0,0 0 16,0 0-16,0 0 0,0 0 0,0 0 15,0 0-15,0 0 0,0 0 0,0 0 16,0 0-16,0 0 0,0 0 0,0 38 16,0-38-16,0 0 0,0 0 0,0 0 15,0 0-15,0 0 0,0 39 0,0-39 16,0 0-16,0 0 0,0 0 0,0 0 15,0 0-15,0 0 0,0 0 0,0 0 16,0 0-16,0 0 0,0 0 0,0 0 16,0 0-16,0 0 0,0 0 0,0 0 15,0 0-15,0 0 0,0 0 16,0 0-16,0 0 0,0 0 0,0 38 15,0-38-15,0 0 0,0 0 0,0 0 16,0 0-16,0 0 0,0 0 0,0 0 16,0 0-16,0 0 0,0 0 0,0 0 15,0 0-15,0 0 0,0 0 0,0 0 16,0 0-16,0 0 0,0 0 0,0 0 15,0 0-15,0 0 0,0 0 0,0 0 16,0 0-16,0 0 0,0 0 0,0 0 16,0 0-16,0 0 0,0 0 0,0 0 15,0 0-15,0 0 0,0 0 16,0 0-16,0 0 0,0 0 0,0 0 15</inkml:trace>
    <inkml:trace contextRef="#ctx0" brushRef="#br0" timeOffset="-10143.5802">-5234-77 0,'0'0'0,"0"0"0,0 0 0,0 0 16,0 39-16,0-39 0,0 0 0,0 0 15,0 0-15,0 0 0,0 0 0,0 0 16,0-39-16,0 39 0,0 0 0,0 0 15,0 0-15,0 0 0,0 0 16,0 0-16,0 0 0,0 0 0,0 0 16,0 0-16,0 0 0,0 0 0,0 0 15,0 0-15,0 0 0,0 0 0,0 0 16,0 0-16,0 0 0,0 0 0,0 0 15,0 0-15,0 0 0,0 0 0,0 0 16,0 0-16,0 0 0,0 0 0,0 0 16,0 0-16,0 0 0,0 0 0,0 0 15,0 0-15,0 0 0,0 0 0,0 0 16,0 0-16,0 0 0,0 0 0,0 0 15,0 0-15,0 0 0,0 0 16,0 0-16,0 0 0,0 0 0,0 0 16,0 0-16,0 0 0,39 0 0,-39 0 15,0 0-15,0 0 0,0 0 0,0 0 16,0 0-16,0 0 0,0 0 0,0 0 16,0 0-16,0 0 0,0 0 0,0 0 15,0 0-15,0 0 0,0 0 0,0 0 16,0 0-16,0 0 0,0 0 0,0 0 15,0 0-15,0 0 0,0 0 0,0 0 16,0 0-16,0 0 0,0 0 0,38 0 16,-38 0-16,0 0 0,0 0 15,0 0-15,0 0 0,0 0 0,0 0 16,39 0-16,-39 0 0,0 0 0,0 0 15,0 0-15,0 0 0,38 0 0,-38 0 16,0 0-16,0 0 0,0 0 0,39 0 16,-39 0-16,0 0 0,0 0 0,0 0 15,0 0-15,38 0 0,-38 0 0,0 0 16,0 0-16,0 0 0,0 0 0,0 0 15,39 0-15,-39 0 0,0 0 0,0 0 16,0 0-16,0 0 0,0 0 0,38 0 16,-38 0-16,0 0 0,0 0 15,0 0-15,0 0 0,0 0 0,0 0 16,0 0-16,39 0 0,-39 0 0,0 0 15,0 0-15,0 0 0,0 0 0,0 0 16,0 0-16,0 0 0,0 0 0,38 0 16,-38 0-16,0 0 0,0 0 0,0 0 15,0 0-15,0 0 0,0 0 0,0 0 16,0 0-16,39 0 0,-39 0 0,0 0 15,0 0-15,0 0 0,0 0 0,0 0 16,0 0-16,38 0 0,-38 0 0,0 0 16,0 0-16,0 0 0,0 0 15,0 0-15,0 0 0,39 0 0,-39 0 16,0 0-16,0 0 0,0 0 0,0 0 15,0 0-15,0 0 0,0 0 0,38 0 16,-38 0-16,0 0 0,0 0 0,0 0 16,0 0-16,0 0 0,39 0 0,-39 0 15,0 0-15,0 0 0,0 0 0,0 0 16,0-38-16,38 38 0,-38 0 0,0 0 15,0 0-15,0 0 0,0 0 0,39 0 16,-39 0-16,0 0 0,0 0 0,0 0 16,38 0-16,-38 0 0,0 0 15,0 0-15,0 0 0,0 0 0,0 0 16,39 0-16,-39 0 0,0 0 0,0 0 15,0 0-15,0 0 0,0 0 0,0 0 16,38 0-16,-38 0 0,0 0 0,0 0 16,0 0-16,0 0 0,39 0 0,-39 0 15,0 0-15,0 0 0,0 0 0,38 0 16,-38 38-16,0-38 0,0 0 0,0 0 15,0 0-15,0 0 0,39 0 0,-39 0 16,0 0-16,0 0 0,0 0 0,0 0 16,0 0-16,0 0 0,38 0 15,-38 0-15,0 0 0,0 0 0,0 0 16,0 0-16,0 0 0,38 0 0,-38 0 15,0 0-15,0 0 0,0 0 0,39 0 16,-39 0-16,0 0 0,0 0 0,0 0 16,0 0-16,38 0 0,-38 0 0,0 0 15,0 0-15,0 0 0,0 0 0,0 0 16,0 0-16,0 0 0,0 0 0,39 0 15,-39 0-15,0 0 0,0 0 0,0 0 16,0 0-16,0 0 0,0 0 0,0 0 16,0 0-16,38 0 0,-38 0 15,0 0-15,0 0 0,0 0 0,0 0 16,0 0-16,39 0 0,-39 0 0,0 0 15,0 0-15,0 0 0,38 0 0,-38 0 16,0 0-16,0 0 0,0 0 0,0 0 16,0 0-16,0 0 0,0 0 0,39 0 15,-39 0-15,0 0 0,0 0 0,0 0 16,0 0-16,0 0 0,0 0 0,0 0 15,38 0-15,-38 0 0,0 0 0,0 0 16,0 0-16,0 0 0,0 0 0,0 0 16,0 0-16,0 0 0,0 0 15,39 0-15,-39 0 0,0 0 0,0 0 16,0 0-16,0 0 0,0 0 0,0 0 15,38 0-15,-38 0 0,0 0 0,0 0 16,0 0-16,0 0 0,0 0 0,39 0 16,-39 0-16,0 0 0,0 0 0,0 0 15,0 0-15,38 0 0,-38 0 0,0 0 16,0 0-16,0 0 0,0 0 0,39 0 15,-39 0-15,0 0 0,0 0 0,0 0 16,0 0-16,0 0 0,38 0 0,-38 0 16,0 0-16,0 0 0,0 0 15,0 0-15,0 0 0,39 0 0,-39 0 16,0 0-16,0 0 0,0 0 0,0 0 15,0 0-15,38 0 0,-38 0 0,0 0 16,0 0-16,0 0 0,0 0 0,0 0 16,39 0-16,-39 0 0,0 0 0,0 0 15,0 0-15,0 0 0,0 0 0,38 0 16,-38 0-16,0 0 0,0 0 0,0 0 15,0 0-15,0 0 0,39 0 0,-39 0 16,0 0-16,0 0 0,0 0 0,0 0 16,38 0-16,-38 0 0,0 0 15,0 0-15,0 0 0,0 0 0,0 0 16,39 0-16,-39 0 0,0 0 0,0 0 15,0 0-15,0 0 0,0 0 0,38 0 16,-38 0-16,0 0 0,0 0 0,0 0 16,0 0-16,0 0 0,0 0 0,39 0 15,-39 0-15,0 0 0,0 0 0,0 0 16,0 0-16,0 0 0,0 0 0,0 0 15,0 0-15,0 0 0,0 0 0,0 0 16,0 0-16,0 0 0,38 0 0,-38 0 16,0 0-16,0 0 0,0 0 15,0 0-15,0 0 0,0 0 0,0 0 16,0 0-16,0 0 0,0 0 0,0-38 15,39 38-15,-39 0 0,0 0 0,0 0 16,0 0-16,0 0 0,0 0 0,38 0 16,-38 0-16,0 0 0,0 0 0,0 0 15,0 0-15,39 0 0,-39 0 0,0 0 16,0 0-16,0 0 0,38 0 0,-38 0 15,0 0-15,0 0 0,39 0 0,-39 0 16,0 0-16,38 0 0,-38 0 0,0 0 16,0 0-16,39 0 0,-39 0 15,0 0-15,0 0 0,38 0 0,-38 0 16,0 0-16,0 0 0,0 0 0,38 0 15,-38 0-15,0 0 0,0 0 0,39 0 16,-39 0-16,0 0 0,38 0 0,-38 0 16,0 0-16,0 0 0,0 0 0,39 0 15,-39 0-15,0 0 0,0 0 0,38 0 16,-38-39-16,0 39 0,0 0 0,39 0 15,-39 0-15,0 0 0,0 0 0,0 0 16,38 0-16,-38 0 0,0 0 0,0 0 16,39 0-16,-39 0 0,0 0 15,0 0-15,38 0 0,-38 0 0,0 0 16,0 0-16,0 0 0,39 0 0,-39 0 15,0 0-15,0 0 0,38 0 0,-38 0 16,0 0-16,0 0 0,39 0 0,-39 0 16,0 0-16,0 0 0,38 0 0,-38 0 15,0 0-15,39 0 0,-39 0 0,0 0 16,0 0-16,38 0 0,-38 0 15,0 0-15,0 0 0,39 0 0,-39 0 0,0 0 16,0 0-16,0 0 0,38 0 0,-38 0 16,0 0-16,0 0 0,39 0 15,-39 0-15,0 0 0,38 0 0,-38 0 16,0 0-16,0 0 0,39 0 0,-39 0 15,0 0-15,0 0 0,38 0 0,-38 0 16,0 0-16,0 0 0,39 0 0,-39 0 16,0 0-16,0 0 0,0 0 0,38 0 15,-38 0-15,0 0 0,0 0 0,0 0 16,39 0-16,-39 0 0,0 0 0,0 0 15,0 0-15,38 0 0,-38 39 0,0-39 16,0 0-16,0 0 0,0 0 16,39 0-16,-39 0 0,0 0 0,0 0 15,0 0-15,0 0 0,0 0 0,0 0 16,38 0-16,-38 0 0,0 0 0,0 0 15,0 0-15,0 0 0,0 0 0,0 0 16,0 0-16,39 0 0,-39 0 0,0 0 16,0 0-16,0 0 0,0 0 0,0 0 15,0 0-15,0 38 0,0-38 0,38 0 16,-38 0-16,0 0 0,0 0 0,0 0 15,0 0-15,0 0 0,0 0 0,0 0 16,0 0-16,39 0 0,-39 0 16,0 0-16,0 0 0,0 0 0,0 0 15,0 0-15,0 0 0,38 0 0,-38 0 16,0 0-16,0 0 0,0 0 0,0 0 15,39 0-15,-39 0 0,0 0 0,0 0 16,0 0-16,38 0 0,-38 39 0,0-39 16,0 0-16,0 0 0,38 0 0,-38 0 15,0 0-15,0 0 0,39 0 0,-39 0 16,0 0-16,38 0 0,-38 0 0,0 0 15,0 0-15,39 0 0,-39 0 0,0 0 16,38 0-16,-38 0 0,0 0 16,0 0-16,39 0 0,-39 38 0,0-38 15,38 0-15,-38 0 0,0 0 0,39 0 16,-39 0-16,0 0 0,0-38 0,38 38 15,-38 0-15,0 0 0,39 0 0,-39 0 16,0 0-16,38 0 0,-38 0 0,0 0 16,39 0-16,-39 0 0,0 0 0,38 0 15,-38 0-15,0 0 0,0 0 0,39 0 16,-39 0-16,0 0 0,0 0 0,38 0 15,-38 0-15,0 0 0,39 0 0,-39 0 16,0 0-16,0 0 0,38 0 16,-38 0-16,0 0 0,0 0 0,0 0 15,0 0-15,0 0 0,39 0 0,-39 0 16,0 0-16,0 0 0,0 0 0,0 0 15,38 0-15,-38 0 0,0 0 0,0 0 16,0 0-16,0 0 0,0 0 0,0 0 16,39 0-16,-39 0 0,0 0 0,0 0 15,0 0-15,0 0 0,0 0 0,38 0 16,-38 0-16,0 0 0,0 0 0,0 0 15,0-39-15,39 39 0,-39 0 0,0 0 16,0 0-16,0 0 0,0 0 16,0 0-16,0 0 0,38 0 0,-38 0 15,0 0-15,0 0 0,0 0 0,0 0 16,0 0-16,39 0 0,-39 0 0,0 0 15,0 0-15,0 0 0,0 0 0,0 0 16,0 0-16,38 0 0,-38 0 0,0 0 16,0 0-16,0 0 0,39 0 0,-39 0 15,0 0-15,0 0 0,0 0 0,0 0 16,38 0-16,-38 0 0,0 0 0,0 0 15,0 0-15,39 0 0,-39 0 0,0 0 16,0 0-16,38 0 0,-38 0 16,0 0-16,0 0 0,0 0 0,39 0 15,-39 0-15,0 0 0,0 0 0,38 0 16,-38 0-16,0 0 0,0 0 0,0 0 15,0 0-15,39 0 0,-39 0 0,0 0 16,0 0-16,0 0 0,0 0 0,0 0 16,38 0-16,-38 0 0,0 0 0,0 0 15,0 0-15,0 0 0,0 0 0,0 0 16,0 0-16,0 0 0,0 0 0,0 0 15,38 0-15,-38 0 0,0 0 0,0 0 16,0 0-16,0 0 0,0 0 16,0 0-16,0 0 0,0 0 0,0 0 15,0 0-15,0 0 0,0 0 0,0 0 16,39 0-16,-39 39 0,0-39 0,0 0 15,0 0-15,0 0 0,0 0 0,0 0 16,38 0-16,-38 0 0,0 0 0,0 0 16,0 0-16,0 0 0,0 0 0,0 0 15,39 0-15,-39 0 0,0 0 0,0 0 16,38 0-16,-38 0 0,0 0 0,0 0 15,39 0-15,-39 0 0,0 0 0,0 0 16,38 0-16,-38 0 0,0 0 16,0 0-16,39 0 0,-39 0 0,0 0 15,0 0-15,38 0 0,-38 0 0,0 0 16,39 0-16,-39 0 0,0 0 0,0 0 15,0 0-15,38 0 0,-38 0 0,0 0 16,0 0-16,0 0 0,0 0 0,0 0 16,39 0-16,-39 0 0,0 0 0,0 0 15,0 0-15,0 0 0,0 0 0,38 0 16,-38 0-16,0 0 0,0 0 0,0 0 15,0 0-15,39 0 0,-39 0 0,0 0 16,0 0-16,0 0 0,0 0 16,38 0-16,-38 0 0,0 0 0,0 38 15,0-38-15,0 0 0,39 0 0,-39 0 16,0 0-16,0 0 0,0 0 0,0 0 15,0 0-15,0 0 0,38 0 0,-38 0 16,0 0-16,0 0 0,0 0 0,0 0 16,0 0-16,0 0 0,39 0 0,-39 0 15,0 0-15,0 0 0,0 0 0,0 0 16,0 0-16,0 0 0,0 0 0,0 0 15,0 0-15,0 0 0,0 0 0,0 0 16,0 0-16,0 0 0,0 0 16,0 0-16,0 0 0,0 0 0,0 0 15,0 0-15,0 0 0,0 0 0,0 0 16,0 0-16,0 0 0,0 0 0</inkml:trace>
    <inkml:trace contextRef="#ctx0" brushRef="#br0" timeOffset="-5362.3067">-5195 77 0,'0'0'0,"0"0"15,0 0-15,0 0 0,0 0 0,0 0 16,0 0-16,0 0 0,0 0 0,0 0 16,0 0-16,0 0 0,0 0 0,0 0 15,0 0-15,0 0 0,0 0 0,0 0 16,0 0-16,0 0 0,0 0 0,0 0 15,0 0-15,0 0 0,0 0 0,0 0 16,0 0-16,0 0 0,0 0 16,0-38-16,0 38 0,0 0 0,0 0 15,0 0-15,0 0 0,0 0 0,0 0 16,0 0-16,0 0 0,0 0 0,0 0 15,0 0-15,0 0 0,0 0 0,0 0 16,0 0-16,0 0 0,0 0 0,0 0 16,0 0-16,0 0 0,0 0 0,0 0 15,0 0-15,0 0 0,0-39 0,0 39 16,0 0-16,0 0 0,0 0 0,0 0 15,0 0-15,0 0 0,0-38 0,0 38 16,0 0-16,0 0 0,0 0 16,0 0-16,0 0 0,0 0 0,0 0 15,0 0-15,0 0 0,0 0 0,0 0 16,0 0-16,0-39 0,0 39 0,0 0 15,0 0-15,0 0 0,0 39 0,0-39 16,0 0-16,0 0 0,0 0 0,0 0 16,0 0-16,0 0 0,0 0 0,0 0 15,0 0-15,0 0 0,0 0 0,0 0 16,0 0-16,0 0 0,0 0 0,0 0 15,0 0-15,0 0 0,0 0 0,0 0 16,0 0-16,0 0 0,0 0 16,0 0-16,0 0 0,0 0 0,0 0 15,0 0-15,0 0 0,0 0 0,0 38 16,0-38-16,0 0 0,0 0 0,0 0 15,0 0-15,0 39 0,0-39 0,0 0 16,0 0-16,0 0 0,0 0 0,-39 0 16,39 38-16,0-38 0,0 0 0,0 0 15,0 0-15,0 0 0,0 0 0,0 39 16,0-39-16,0 0 0,0 0 0,0 0 15,0 38-15,0-38 0,0 0 0,0 0 16,0 0-16,0 0 0,0 39 16,0-39-16,0 0 0,0 0 0,0 0 15,0 38-15,0-38 0,0 0 0,0 0 16,0 0-16,0 39 0,0-39 0,0 0 15,0 0-15,0 0 0,0 0 0,0 38 16,0-38-16,39 0 0,-39 0 0,0 0 16,0 0-16,0 39 0,0-39 0,0 0 15,0 0-15,0 0 0,0 0 0,0 38 16,0-38-16,0 0 0,0 0 0,0 0 15,0 0-15,0 0 0,0 39 0,0-39 16,0 0-16,0 0 0,0 0 16,0 0-16,0 38 0,0-38 0,0 0 15,0 0-15,0 39 0,0-39 0,0 0 16,0 0-16,0 0 0,0 38 0,0-38 15,0 0-15,0 0 0,0 39 0,0-39 16,0 0-16,0 0 0,0 38 0,0-38 16,0 0-16,0 0 0,0 39 0,0-39 15,0 0-15,0 0 0,0 38 0,0-38 16,0 0-16,0 0 0,0 0 0,0 39 15,0-39-15,0 0 0,0 0 0,0 0 16,0 38-16,0-38 0,0 0 16,0 0-16,0 39 0,0-39 0,0 0 15,0 0-15,0 0 0,0 38 0,0-38 16,0 0-16,0 0 0,0 0 0,0 0 15,0 39-15,0-39 0,0 0 0,0 0 16,0 38-16,0-38 0,0 0 0,0 0 16,0 0-16,0 39 0,0-39 0,0 0 15,0 0-15,0 0 0,0 0 0,0 38 16,0-38-16,0 0 0,0 0 0,0 0 15,0 39-15,0-39 0,0 0 0,0 0 16,0 0-16,0 0 0,0 38 16,0-38-16,0 0 0,0 0 0,0 0 15,38 38-15,-38-38 0,0 0 0,0 0 16,0 0-16,0 39 0,0-39 0,0 0 15,0 0-15,0 0 0,0 38 0,0-38 16,0 0-16,0 39 0,0-39 0,0 0 16,0 0-16,0 38 0,0-38 0,0 0 15,0 0-15,0 39 0,0-39 0,0 0 16,0 0-16,0 38 0,0-38 0,0 0 15,0 0-15,0 39 0,0-39 0,0 0 16,0 0-16,0 0 0,0 38 16,0-38-16,0 0 0,0 0 0,0 39 15,0-39-15,0 0 0,0 0 0,0 0 16,0 38-16,0-38 0,0 0 0,0 0 15,0 0-15,0 39 0,0-39 0,0 0 16,0 0-16,0 38 0,0-38 0,0 0 16,0 0-16,0 0 0,0 0 0,0 39 15,0-39-15,0 0 0,0 0 0,0 0 16,0 38-16,0-38 0,0 0 0,0 0 15,0 39-15,0-39 0,0 0 0,0 38 16,0-38-16,0 0 0,0 0 16,0 39-16,0-39 0,0 0 0,0 38 15,0-38-15,0 0 0,0 0 0,0 39 16,0-39-16,0 0 0,0 0 0,0 38 15,0-38-15,0 0 0,0 0 0,0 0 16,0 39-16,0-39 0,0 0 0,0 0 16,0 38-16,0-38 0,0 0 0,0 0 15,0 39-15,0-39 0,0 0 0,0 0 16,0 38-16,0-38 0,0 0 0,0 0 15,0 0-15,0 39 0,0-39 0,0 0 16,0 0-16,0 38 0,0-38 16,0 0-16,0 0 0,0 0 0,0 0 15,0 39-15,0-39 0,0 0 0,0 0 16,0 0-16,0 38 0,0-38 0,0 0 15,0 0-15,0 39 0,0-39 0,0 0 16,0 38-16,0-38 0,0 0 0,-38 39 16,38-39-16,0 0 0,0 38 0,0-38 15,0 0-15,0 38 0,0-38 0,0 0 16,0 39-16,0-39 0,0 0 0,0 38 15,0-38-15,0 0 0,0 39 0,0-39 16,0 0-16,0 38 0,0-38 16,0 39-16,0-39 0,0 0 0,0 0 15,0 38-15,0-38 0,-39 0 0,39 39 16,0-39-16,0 0 0,0 38 0,0-38 15,0 0-15,0 0 0,0 39 0,0-39 16,0 0-16,0 0 0,0 0 0,0 38 16,0-38-16,0 0 0,39 0 0,-39 0 15,0 0-15,0 39 0,0-39 0,0 0 16,0 0-16,0 38 0,0-38 0,-39 0 15,39 0-15,0 39 0,0-39 0,0 0 16,0 0-16,0 0 0,0 38 16,0-38-16,0 0 0,0 0 0,0 0 15,0 0-15,0 39 0,0-39 0,0 0 16,0 0-16,0 0 0,0 0 0,0 0 15,0 0-15,39 38 0,-39-38 0,0 0 16,0 0-16,0 0 0,0 0 0,0 39 16,0-39-16,0 0 0,0 0 0,0 38 15,0-38-15,0 0 0,0 39 0,0-39 16,0 0-16,0 0 0,0 38 0,0-38 15,0 0-15,0 0 0,0 39 0,0-39 16,0 0-16,0 0 0,0 38 16,0-38-16,0 0 0,0 39 0,0-39 15,0 0-15,0 38 0,0-38 0,0 39 16,0-39-16,0 0 0,0 38 0,0-38 15,-39 39-15,39-39 0,0 38 0,0-38 16,0 39-16,0-39 0,0 38 0,0-38 16,39 0-16,-39 39 0,0-39 0,0 0 15,0 38-15,0-38 0,0 0 0,0 0 16,0 0-16,0 38 0,0-38 0,0 0 15,0 0-15,0 0 0,0 0 0,0 0 16,0 39-16,0-39 0,0 0 16,0 0-16,0 0 0,0 38 0,0-38 15,0 0-15,0 39 0,0-39 0,0 0 16,0 0-16,0 38 0,0-38 0,-39 0 15,39 0-15,0 39 0,0-39 0,0 0 16,0 0-16,0 0 0,0 0 0,0 38 16,0-38-16,0 0 0,0 0 0,0 0 15,0 39-15,0-39 0,0 0 0,0 38 16,0-38-16,0 0 0,0 39 0,0-39 15,0 0-15,0 0 0,0 38 0,0-38 16,0 0-16,0 0 0,0 39 16,0-39-16,0 0 0,0 0 0,0 0 15,0 38-15,0-38 0,0 0 0,0 0 16,0 0-16,0 39 0,0-39 0,0 0 15,0 0-15,0 0 0,0 0 0,0 38 16,0-38-16,0 0 0,0 0 0,0 0 16,0 39-16,0-39 0,0 0 0,0 0 15,0 0-15,0 38 0,0-38 0,0 0 16,0 0-16,0 0 0,0 39 0,0-39 15,0 0-15,0 0 0,0 0 0,0 0 16,0 0-16,0 0 0,0 0 16,0 38-16,0-38 0,0 0 0,0 0 15,0 0-15,0 0 0,0 0 0,0 0 16,0 0-16,0 39 0,0-39 0,0 0 15,0 0-15,0 0 0,0 0 0,0 0 16,0 0-16,0 0 0,0 0 0,0 38 16,0-38-16,0 0 0,0 0 0,0 0 15,0 0-15,0 0 0,0 0 0,0 0 16,0 0-16,0 0 0,0 0 0,0 0 15,0 39-15,0-39 0,0 0 0,0 0 16,0 0-16,-38 0 0,38 38 16,0-38-16,0 0 0,0 0 0,0 0 15,0 39-15,0-39 0,0 0 0,0 0 16,0 0-16,0 38 0,0-38 0,0 0 15,0 0-15,0 0 0,0 0 0,0 0 16,0 39-16,0-39 0,0 0 0,0 0 16,0 0-16,0 38 0,0-38 0,0 0 15,0 0-15,0 0 0,0 39 0,0-39 16,0 0-16,0 0 0,0 0 0,0 0 15,0 0-15,0 0 0,0 38 0,0-38 16,0 0-16,0 0 0,0 0 16,0 0-16,0 0 0,0 0 0,0 39 15,0-39-15,0 0 0,0 0 0,0 0 16,0 0-16,0 0 0,0 38 0,0-38 15,0 0-15,0 0 0,0 0 0,-39 0 16,39 0-16,0 39 0,0-39 0,0 0 16,0 0-16,0 0 0,0 0 0,0 0 15,0 0-15,0 0 0,0 0 0,0 0 16,0 0-16,0 38 0,0-38 0,0 0 15,0 0-15,0 0 0,0 0 0,0 0 16,0 0-16,0 0 0,0 0 16,0 0-16,0 0 0,0 0 0,0 0 15,0 0-15,0 0 0,0 0 0,0 0 16,0 0-16,0 0 0,0 0 0,0 0 15,0 0-15,0 38 0,0-38 0,0 0 16,0 0-16,0 0 0,0 0 0,0 0 16,0 0-16,0 0 0,0 0 0,0 0 15,0 0-15,0 0 0,0 0 0,0 0 16,0 39-16,0-39 0,0 0 0,0 0 15,0 0-15,0 0 0,0 0 0,0 0 16,0 0-16,0 0 0,0 0 16,0 0-16,0 0 0,0-39 0,0 39 15,0 0-15,0 0 0,0 0 0,0 0 16,0 0-16,0 0 0,0 0 0,0 0 15,0 0-15,0 0 0,0 0 0,0 0 16,0 0-16</inkml:trace>
    <inkml:trace contextRef="#ctx0" brushRef="#br0" timeOffset="14709.8414">-5272 4926 0,'0'0'15,"0"0"-15,0 0 0,0 0 0,0 0 16,0 0-16,0 0 0,0 0 0,0 0 15,0-38-15,0 38 0,0 0 0,0 0 16,0 0-16,0 38 0,0-38 0,0 0 16,0 0-16,0 0 0,0 0 0,0 0 15,0 0-15,0 0 0,0 0 0,0 0 16,0 0-16,0 0 0,0 0 0,0 0 15,0 0-15,0 0 0,0 0 0,0 0 16,0 0-16,0 0 0,0 0 16,0 0-16,0 0 0,0 0 0,0 0 15,0 0-15,0 39 0,0-39 0,0 0 16,0 0-16,0 0 0,0 0 0,0 0 15,0 0-15,0 0 0,0 0 0,0 0 16,0-39-16,0 39 0,0 0 0,0 0 16,0 0-16,0 0 0,0 0 0,0 0 15,0 0-15,0 0 0,0 0 0,0 0 16,0-38-16,0 38 0,0 0 0,0 0 15,0 0-15,0 0 0,0 0 0,0 38 16,0-38-16,0 0 0,0 0 16,0 0-16,0 0 0,0 0 0,0 0 15,0 0-15,0 0 0,0 0 0,0 0 16,0 0-16,0 0 0,0 0 0,0 0 15,0 0-15,0 0 0,0 0 0,0 0 16,0 0-16,0 0 0,0 0 0,0 0 16,0 0-16,0 0 0,0 0 0,0 0 15,0 0-15,0 0 0,0 0 0,0 0 16,38 0-16,-38 0 0,0 0 0,0 0 15,0 0-15,0 0 0,0 0 0,0 0 16,0 0-16,0 0 0,0 0 16,0 0-16,0 0 0,0 0 0,0 0 15,0 0-15,0 0 0,0 0 0,0 0 16,0 0-16,0 0 0,0 0 0,0 0 15,0 0-15,0 0 0,0 0 0,39 0 16,-39 0-16,0 0 0,0 0 0,0 0 16,0 0-16,0 0 0,0 0 0,0 0 15,0 0-15,0 0 0,0 0 0,0 0 16,0 0-16,0 0 0,38 0 0,-38 0 15,0 0-15,0 0 0,0 0 0,0-38 16,0 38-16,0 0 0,0 0 16,39 0-16,-39 0 0,0 0 0,0 0 15,0 0-15,0 0 0,0 0 0,0 0 16,0 0-16,0 0 0,0 0 0,0 0 15,0 0-15,0 0 0,0 0 0,0 0 16,38 0-16,-38 0 0,0 0 0,0 0 16,0 0-16,0 0 0,0 0 0,0 0 15,0 0-15,0 0 0,39 0 0,-39 0 16,0 0-16,0 0 0,0 0 0,0 0 15,0 0-15,0 0 0,38 0 0,-38 0 16,0 0-16,0 0 0,0 38 16,0-38-16,0 0 0,39 0 0,-39 0 15,0 0-15,0 0 0,0 0 0,0 0 16,0-38-16,38 38 0,-38 0 0,0 0 15,0 0-15,0 0 0,0 0 0,0 0 16,0 0-16,0 0 0,0 0 0,0 0 16,0 38-16,0-38 0,39 0 0,-39 0 15,0 0-15,0 0 0,0 0 0,0 0 16,0 0-16,0 0 0,0 0 0,38 0 15,-38 0-15,0 0 0,0 0 0,0 0 16,0 0-16,0 0 0,0 0 16,0 0-16,39 0 0,-39 0 0,0 0 15,0 0-15,0 0 0,0 0 0,0 0 16,38 0-16,-38 0 0,0 0 0,0 0 15,0 0-15,0 0 0,0 0 0,0 0 16,0 0-16,39 0 0,-39 0 0,0 0 16,0 0-16,0 0 0,0 0 0,0 0 15,38 0-15,-38 0 0,0 0 0,0 0 16,0 0-16,39 0 0,-39 0 0,0 0 15,0 0-15,0 0 0,0 0 0,38 0 16,-38 0-16,0 0 0,0 0 16,0 0-16,0 0 0,39 0 0,-39 0 15,0 0-15,0 0 0,0 0 0,0 0 16,0 0-16,38 0 0,-38 0 0,0 0 15,0 0-15,0 0 0,0 0 0,0 0 16,0 0-16,39 0 0,-39 0 0,0 0 16,0 0-16,0 0 0,0 0 0,0 0 15,0 0-15,38 0 0,-38 0 0,0 0 16,0 0-16,0 0 0,0 0 0,0 0 15,0 0-15,0 0 0,0 0 0,0 0 16,39 0-16,-39 0 0,0 0 16,0 0-16,0 0 0,0 0 0,0 0 15,0 0-15,0 0 0,38 0 0,-38 0 16,0 0-16,0 0 0,0 0 0,0 0 15,0 0-15,0 0 0,39 0 0,-39 0 16,0 0-16,0 0 0,0 0 0,0 0 16,38 0-16,-38 0 0,0 0 0,0 0 15,0 0-15,0 0 0,0 0 0,38 0 16,-38 0-16,0 0 0,0 0 0,0 0 15,39 0-15,-39 0 0,0 0 0,0 0 16,38 0-16,-38 0 0,0 0 16,0 0-16,39 0 0,-39 0 0,0 0 15,0 0-15,38 0 0,-38 0 0,0 0 16,39 0-16,-39 0 0,0-38 0,0 38 15,0 0-15,38 0 0,-38 0 0,0 0 16,0 0-16,0 0 0,39 0 0,-39 0 16,0 0-16,0 0 0,0 0 0,38 0 15,-38 0-15,0 0 0,0 0 0,39 0 16,-39 0-16,0 0 0,0 0 0,38 0 15,-38 0-15,0 0 0,0 0 0,39 0 16,-39 0-16,0 0 0,0 0 16,0 0-16,38 0 0,-38 0 0,0 0 15,0 0-15,39 0 0,-39 0 0,0 0 16,0-38-16,38 38 0,-38 0 0,0 0 15,0 0-15,39 0 0,-39 0 0,0 0 16,0 0-16,0 0 0,38 0 0,-38 0 16,0 0-16,0 0 0,0 0 0,39 0 15,-39 0-15,0 0 0,0 0 0,0 0 16,0 0-16,38 0 0,-38 0 0,0 0 15,0 0-15,0 0 0,0 0 0,39 0 16,-39 0-16,0 0 0,0 0 16,0 0-16,0 0 0,0 0 0,0 0 15,38 0-15,-38 0 0,0 0 0,0 0 16,0 0-16,0 0 0,0 0 0,39 0 15,-39 0-15,0 0 0,0 0 0,0 0 16,0 0-16,38 0 0,-38 0 0,0 0 16,0 0-16,0 0 0,0 0 0,39 0 15,-39 0-15,0 0 0,0 0 0,38 0 16,-38 0-16,0 0 0,0 0 0,39 0 15,-39 0-15,0 0 0,0 0 0,38 0 16,-38 0-16,0 0 0,0 0 16,39 0-16,-39 0 0,0 0 0,0 0 15,38 0-15,-38 0 0,0 0 0,0 0 16,39 0-16,-39 0 0,0 0 0,38 0 15,-38 0-15,0 0 0,39 0 0,-39 0 16,0 0-16,0 0 0,38 0 0,-38 0 16,0 0-16,0 0 0,38 0 0,-38 0 15,0 0-15,0 0 0,39 0 0,-39 0 16,0 0-16,38 0 0,-38 0 0,0 0 15,0 0-15,39 0 0,-39 0 0,0 0 16,38 0-16,-38 0 0,0 0 16,39 0-16,-39 0 0,0 0 0,0 0 0,38 0 15,-38 0-15,0 0 0,39 0 16,-39 0-16,0 0 0,0 0 0,38 0 15,-38 0-15,0 0 0,39 0 0,-39 0 16,0 0-16,0 0 0,38 0 0,-38 38 16,0-38-16,39 0 0,-39 0 0,0 0 15,0 0-15,0 0 0,38 0 0,-38 0 16,0 0-16,0 0 0,39 0 0,-39 0 15,0 0-15,0 0 0,0 0 0,38 0 16,-38 0-16,0 0 0,0 0 16,0 0-16,39 0 0,-39 0 0,0 0 15,38 0-15,-38 0 0,0 0 0,0 0 16,39 0-16,-39 0 0,0 0 0,0 0 15,38 0-15,-38 0 0,0 0 0,0 0 16,39 0-16,-39 0 0,0 0 0,0 0 16,38 0-16,-38 0 0,0 0 0,39 0 15,-39 0-15,0 0 0,0 0 0,38 0 16,-38 0-16,0 0 0,39 0 0,-39 0 15,0 0-15,38 0 0,-38 0 0,0 0 16,0 0-16,39 0 0,-39 0 0,0 0 16,0 0-16,38 0 0,-38 0 15,0 0-15,39 0 0,-39 0 0,0 0 16,0 0-16,38 0 0,-38 0 0,0 0 15,39 0-15,-39 0 0,0 0 0,38 0 16,-38 0-16,39 0 0,-39 0 0,0 0 16,38 0-16,-38 0 0,0 0 0,38 0 15,-38 0-15,0 0 0,39 0 0,-39 0 16,0 0-16,0 0 0,38 0 0,-38 0 15,0 0-15,39 0 0,-39 0 0,0 0 16,38 0-16,-38 0 0,0 0 16,0 0-16,39 0 0,-39 0 0,0 0 15,0 0-15,38 0 0,-38 0 0,0 0 16,0 0-16,0 0 0,39 0 0,-39 0 15,0 0-15,0 0 0,38 0 0,-38 0 16,0 0-16,0 0 0,0 0 0,39 0 16,-39 0-16,0 0 0,0 0 0,38 0 15,-38 0-15,0 0 0,0 0 0,39 0 16,-39 0-16,0 0 0,38 0 0,-38 0 15,0 0-15,0 0 0,39 0 0,-39 0 16,0 0-16,38 0 0,-38 0 16,0 0-16,39 0 0,-39 0 0,0 0 15,38 0-15,-38 0 0,0 0 0,0 0 16,39 0-16,-39 0 0,0 0 0,38 0 15,-38 0-15,0 0 0,0 0 0,39 0 16,-39 0-16,0 0 0,38 0 0,-38 0 16,0 0-16,39 0 0,-39 0 0,0 0 15,38 0-15,-38 0 0,0 0 0,0 0 16,39 0-16,-39 0 0,0 0 0,0 0 15,0 0-15,38 0 0,-38 0 0,0 0 16,0 0-16,0 0 0,39 0 16,-39 0-16,0 0 0,0 0 0,0 0 15,0 0-15,38 0 0,-38 0 0,0 0 16,0 38-16,0-38 0,0 0 0,0 0 15,39 0-15,-39 0 0,0 0 0,0 0 16,0 0-16,0 0 0,0 0 0,0 0 16,0 0-16,0 0 0,0 0 0,0 0 15,0 0-15,0 0 0,0 0 0,0 0 16,0 0-16,0 0 0,38 0 0,-38 0 15,0 0-15,0 0 0,0 0 0,0 0 16,0 0-16,0 0 0,0 0 0,0 0 16,0 0-16,0 0 0,39 0 0,-39 0 15,0 0-15,0 0 0,0 0 16,0 0-16,0 0 0,38 0 0,-38 0 15,0 0-15,0 0 0,0 0 0,39 0 16,-39 0-16,0 0 0,0 39 0,0-39 16,38 0-16,-38 38 0,0-38 0,0 0 15,0 39-15,0-39 0,0 0 0,38 0 16,-38 0-16,0 0 0,0 0 0,0 0 15,0 0-15,0 0 0,0 0 0,0 0 16,39 0-16,-39 0 0,0 0 0,0 0 16,0 0-16,0 0 0,0 0 0,0 0 15,0 0-15,0 0 0,0 0 16,0 0-16,0 0 0,0 0 0,0 0 15,0 0-15,0 0 0,0 0 0,0 0 16,0 0-16,0 0 0,0 0 0,0 0 16,0 0-16,38 0 0,-38 0 0,0 0 15,0 0-15,0 0 0,0 0 0,0 0 16,0 0-16,0 0 0,0 0 0,0 0 15,0 0-15,0 0 0,0 0 0,0 0 16,0 0-16,0 0 0,0 0 0,0 0 16,0 0-16,0 0 0,0 0 0,39-39 15,-39 39-15,0 0 0,0 0 16,0 0-16,0 0 0,0 0 0,0 0 15,0 0-15,0 0 0,0 0 0,0 0 16,38 0-16,-38 0 0,0 0 0,0 0 16,0 0-16,0 0 0,0 0 0,0 0 15,0 0-15,0 0 0,0 0 0,0 0 16,0 0-16,0 0 0,0 0 0,0 0 15,39 0-15,-39 0 0,0 0 0,0 0 16,0 0-16,0 0 0,0 0 0,0 0 16,0 0-16,0 0 0,0 0 15,0 0-15,0 0 0,0 0 0,38 0 16,-38 0-16,0 0 0,0 0 0,0 0 15,0 0-15,0 0 0,39 0 0,-39 0 16,0 0-16,0 0 0,0-38 0,0 38 16,38 0-16,-38 0 0,0 0 0,0 0 15,0 0-15,0 0 0,39 0 0,-39 0 16,0 0-16,0 0 0,0 0 0,0 0 15,0 0-15,0 0 0,0 0 0,0 0 16,0 0-16,0 0 0,0 0 16,0 0-16,0 0 0,0 0 0,0 0 0,0 0 15,0 0-15,0 0 0,0 0 16,0 0-16,0 0 0,0 0 0,0 0 15,0 0-15,38 0 0,-38 0 0,0 0 16,0 0-16,0 0 0,0 0 0,0 0 16,0 0-16,0 0 0,0 0 0,0 0 15,0 0-15,39 0 0,-39 0 0,0 0 16,0 0-16,0 0 0,0 0 0,0 0 15,0 0-15,0 0 0,0 0 0,38 0 16,-38 0-16,0 0 0,0 0 16,0 0-16,0 0 0,0 0 0,0 0 0,0 0 15,0 0-15,0 0 0,0 0 16,0 0-16,0 0 0,0 0 0,0 0 15,0 0-15,0 0 0,0 0 0,0 0 16,0 0-16,0 0 0,0 0 0,0-39 16,0 39-16,0 0 0,0 0 0,0 0 15,0 0-15,0 0 0,0 0 0,0 0 16,0 0-16,0 0 0,0 0 0,0 0 15,0 0-15,0 0 0,0 0 0,0 0 16,0 0-16,0 0 0,0 0 0,0 0 16,0 39-16,0-39 0,0 0 0</inkml:trace>
  </inkml:traceGroup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6:40:17.493"/>
    </inkml:context>
    <inkml:brush xml:id="br0">
      <inkml:brushProperty name="width" value="0.06667" units="cm"/>
      <inkml:brushProperty name="height" value="0.06667" units="cm"/>
      <inkml:brushProperty name="color" value="#00B050"/>
      <inkml:brushProperty name="fitToCurve" value="1"/>
    </inkml:brush>
  </inkml:definitions>
  <inkml:traceGroup>
    <inkml:annotationXML>
      <emma:emma xmlns:emma="http://www.w3.org/2003/04/emma" version="1.0">
        <emma:interpretation id="{42106353-01FC-4783-829B-D2975420FCD7}" emma:medium="tactile" emma:mode="ink">
          <msink:context xmlns:msink="http://schemas.microsoft.com/ink/2010/main" type="inkDrawing" rotatedBoundingBox="6578,4039 6651,2114 6700,2116 6628,4041" semanticType="callout" shapeName="Other">
            <msink:sourceLink direction="with" ref="{DB4470BD-5F45-4277-8147-39444D79B8D9}"/>
            <msink:sourceLink direction="with" ref="{29AB6E59-8AB3-4EC1-A123-7814B2508F5F}"/>
          </msink:context>
        </emma:interpretation>
      </emma:emma>
    </inkml:annotationXML>
    <inkml:trace contextRef="#ctx0" brushRef="#br0">82 231 0,'0'0'15,"0"0"-15,0 0 0,0 0 0,0 0 16,0 0-16,0 0 0,0 0 15,0 0-15,0 0 0,0 0 0,0 0 16,0 0-16,0 0 0,0 0 0,0 0 16,0 0-16,0 0 0,0 0 0,0 0 15,0 0-15,0 0 0,0 0 0,0 0 16,0 0-16,0 0 0,0 0 0,0 0 15,0 0-15,0 0 0,0 0 0,0 0 16,0 0-16,0 0 0,0 0 0,0 0 16,0 0-16,0 0 0,0 0 0,0 0 15,0 0-15,0 0 0,0 0 0,0 0 16,0 0-16,0 0 0,0 0 15,0 0-15,0 0 0,0 0 0,0-39 16,0 39-16,0 0 0,0 0 0,0 0 16,0 0-16,0 0 0,0 0 0,0 0 15,0 0-15,0 0 0,0 0 0,0 0 16,0 0-16,0 0 0,0-38 0,0 38 15,0 0-15,0 0 0,0 0 0,0 0 16,0 0-16,0-39 0,0 39 0,0 0 16,0 0-16,0 0 0,0 0 0,0 0 15,0 0-15,0 0 0,0 0 0,0 0 16,0 0-16,0 0 0,0 0 15,0 0-15,0 0 0,0 0 0,0 0 16,0 0-16,0 0 0,0 0 0,0 0 16,0 0-16,0 39 0,0-39 0,0 0 15,0 0-15,0 0 0,0 0 0,0 0 16,0 0-16,38 0 0,-38 0 0,0 0 15,0 0-15,0 0 0,0 0 0,0 0 16,0 0-16,0 0 0,0 0 0,0 0 16,0 0-16,0 0 0,0 0 0,0 0 15,0 0-15,0 0 0,0 0 0,0 0 16,0 0-16,0 0 0,0 0 15,0 0-15,0 0 0,0 0 0,0-39 16,0 39-16,0 0 0,0 0 0,0 0 16,0 0-16,0 0 0,0 0 0,0 0 15,0 39-15,0-39 0,0 0 0,0 0 16,0 0-16,0 0 0,0 0 0,0 0 15,0 0-15,0 0 0,0 0 0,0 0 16,0 0-16,0 0 0,0 0 0,0 0 16,0 0-16,0 0 0,0 0 0,0 0 15,0 0-15,0 0 0,0 0 0,0 0 16,0 0-16,0 0 0,0 0 15,0 0-15,0 0 0,0 0 0,0 0 16,0 0-16,0 0 0,0 0 0,0-39 16,0 39-16,0 0 0,0 0 0,0 0 15,0 0-15,0 0 0,0 0 0,0 0 16,0-38-16,0 38 0,0 0 0,0 0 15,0 0-15,0 0 0,0 0 0,0 0 16,0 0-16,0 0 0,0 0 0,0 0 16,0 0-16,0 0 0,0 0 0,0 0 15,0 0-15,0 0 0,0 0 0,0 0 16,0 0-16,0 0 0,0 0 15,0 0-15,0 0 0,0 0 0,0 0 16,0 0-16,0 0 0,0 0 0,0 0 16,0 0-16,0 0 0,0 0 0,0 0 15,0 0-15,0 0 0,0 0 0,0 0 16,0 0-16,0-39 0,0 39 0,0 0 15,0 0-15,0 0 0,0-38 0,0 38 16,0 0-16,0 0 0,0 0 0,0 0 16,0 0-16,0 0 0,-38 0 0,38 0 15,0 0-15,0 0 0,0 0 0,0 0 16,0 0-16,0 0 0,0 0 15,0 0-15,0 0 0,0 0 0,0 0 16,0 0-16,0 0 0,0 0 0,0 0 16,0 0-16,0 0 0,0 0 0,0 0 15,0 0-15,0 0 0,0 0 0,0 0 16,0 0-16,0 0 0,0 0 0,0 0 15,0 0-15,0 0 0,0 0 0,0 0 16,0 0-16,0 0 0,0 0 0,0 0 16,0 0-16,0 0 0,0 0 0,0 0 15,0 38-15,0-38 0,0 0 0,0 0 16,0 0-16,0 0 0,0 0 15,0 0-15,0 39 0,0-39 0,0 0 16,0 0-16,0 38 0,0-38 0,0 0 16,0 0-16,0 39 0,0-39 0,0 0 15,0 0-15,0 38 0,0-38 0,0 0 16,0 39-16,0-39 0,0 0 0,0 0 15,0 38-15,0-38 0,0 0 0,0 0 16,0 0-16,0 39 0,0-39 0,0 0 16,0 0-16,0 0 0,0 0 0,0 0 15,0 0-15,0 0 0,0 38 0,0-38 16,0 0-16,0 0 0,0 0 15,0 0-15,0 0 0,0 0 0,0 39 16,0-39-16,0 0 0,0 0 0,0 0 16,0 38-16,0-38 0,0 0 0,0 0 15,0 0-15,0 39 0,0-39 0,0 0 16,0 0-16,0 0 0,0 0 0,0 38 15,0-38-15,0 0 0,0 0 0,0 0 16,0 0-16,0 39 0,0-39 0,0 0 16,0 0-16,0 0 0,0 0 0,0 0 15,0 0-15,0 38 0,0-38 0,0 0 16,0 0-16,0 0 0,0 0 15,0 0-15,0 39 0,0-39 0,0 0 16,0 0-16,0 0 0,0 0 0,0 38 16,0-38-16,0 0 0,0 0 0,0 0 15,0 0-15,0 39 0,0-39 0,0 0 16,0 0-16,0 0 0,0 0 0,0 0 15,0 38-15,0-38 0,0 0 0,0 0 16,0 0-16,0 0 0,0 39 0,0-39 16,0 0-16,0 0 0,0 0 0,0 0 15,0 0-15,0 38 0,0-38 0,0 0 16,0 0-16,0 0 0,0 0 15,0 39-15,0-39 0,0 0 0,0 0 16,0 0-16,0 38 0,0-38 0,0 0 16,0 0-16,0 0 0,-38 0 0,38 0 15,0 39-15,0-39 0,0 0 0,0 0 16,0 0-16,0 38 0,0-38 0,0 0 15,0 0-15,0 0 0,0 39 0,0-39 16,0 0-16,0 38 0,0-38 0,0 0 16,0 0-16,0 39 0,0-39 0,0 0 15,0 0-15,0 0 0,0 38 0,0-38 16,0 0-16,0 0 0,0 0 15,0 39-15,0-39 0,0 0 0,0 0 16,0 0-16,0 38 0,0-38 0,0 0 16,0 0-16,0 0 0,0 38 0,0-38 15,0 0-15,0 0 0,0 0 0,0 39 16,0-39-16,0 0 0,0 0 0,0 0 15,0 0-15,0 38 0,0-38 0,0 0 16,0 0-16,0 0 0,0 39 0,0-39 16,0 0-16,0 0 0,0 0 0,0 0 15,0 38-15,0-38 0,0 0 0,0 0 16,0 39-16,0-39 0,0 0 15,0 0-15,0 38 0,0-38 0,0 0 16,0 0-16,0 39 0,0-39 0,0 0 16,0 0-16,0 0 0,0 0 0,0 38 15,0-38-15,0 0 0,0 0 0,0 0 16,0 0-16,0 0 0,0 39 0,0-39 15,0 0-15,0 0 0,0 0 0,0 0 16,0 38-16,0-38 0,0 0 0,0 0 16,0 39-16,0-39 0,0 0 0,0 0 15,0 0-15,0 38 0,0-38 0,0 0 16,0 0-16,0 0 0,0 0 15,0 39-15,0-39 0,0 0 0,0 0 16,0 0-16,0 0 0,0 0 0,0 38 16,0-38-16,0 0 0,0 0 0,0 0 15,0 0-15,0 39 0,0-39 0,0 0 16,0 0-16,0 0 0,0 0 0,0 0 15,0 0-15,0 38 0,0-38 0,0 0 16,0 0-16,0 0 0,0 0 0,0 0 16,0 0-16,0 0 0,0 0 0,0 39 15,0-39-15,0 0 0,0 0 0,0 0 16,0 0-16,0 0 0,0 0 15,0 0-15,0 0 0,0 0 0,0 0 16,0 0-16,0 0 0,0 38 0,-39-38 16,39 0-16,0 0 0,0 0 0,0 0 15,0 0-15,0 0 0,0 0 0,0 0 16,0 0-16,0 0 0,0 0 0,0 0 15,0-38-15,0 38 0,0 0 0,0 0 16,0 0-16,0 0 0</inkml:trace>
  </inkml:traceGroup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6:40:21.093"/>
    </inkml:context>
    <inkml:brush xml:id="br0">
      <inkml:brushProperty name="width" value="0.06667" units="cm"/>
      <inkml:brushProperty name="height" value="0.06667" units="cm"/>
      <inkml:brushProperty name="color" value="#00B050"/>
      <inkml:brushProperty name="fitToCurve" value="1"/>
    </inkml:brush>
  </inkml:definitions>
  <inkml:traceGroup>
    <inkml:annotationXML>
      <emma:emma xmlns:emma="http://www.w3.org/2003/04/emma" version="1.0">
        <emma:interpretation id="{D20E14A1-3BD4-4AFE-8A1F-E4CB00AE7A8C}" emma:medium="tactile" emma:mode="ink">
          <msink:context xmlns:msink="http://schemas.microsoft.com/ink/2010/main" type="inkDrawing" rotatedBoundingBox="4540,3957 6657,3963 6656,4349 4539,4344" semanticType="callout" shapeName="Other">
            <msink:sourceLink direction="from" ref="{DB4470BD-5F45-4277-8147-39444D79B8D9}"/>
            <msink:sourceLink direction="to" ref="{29AB6E59-8AB3-4EC1-A123-7814B2508F5F}"/>
          </msink:context>
        </emma:interpretation>
      </emma:emma>
    </inkml:annotationXML>
    <inkml:trace contextRef="#ctx0" brushRef="#br0">77 231 0,'0'0'0,"0"0"16,0 0-16,0 0 0,0 0 0,0 0 16,0 0-16,0 0 0,-38 0 0,38 0 15,0 0-15,0 0 0,0 0 0,0 0 16,0 0-16,0 0 0,0 0 15,-39 0-15,39 39 0,0-39 0,0 0 16,0 0-16,0 0 0,0 0 0,0-39 16,0 39-16,0 0 0,0 0 0,0 0 15,0 0-15,0 0 0,0 0 0,0 0 16,39 0-16,-39 0 0,0 0 0,0 0 15,0 0-15,0 0 0,0 0 0,0 0 16,0 0-16,0 0 0,0 0 0,0 0 16,0 0-16,0 0 0,0 0 0,-39 0 15,39 0-15,0 0 0,0 0 0,0 0 16,0 0-16,0 0 0,0 0 15,0 0-15,0 0 0,0 0 0,0 0 16,0 0-16,0 0 0,0 0 0,0 0 16,0 0-16,0 0 0,0 0 0,0 0 15,0 0-15,0 0 0,0 0 0,0 0 16,0 0-16,0 0 0,0 0 0,0 0 15,0 0-15,39 0 0,-39 0 0,0 0 16,0 0-16,0 0 0,0 0 0,0 0 16,0 0-16,0 0 0,0 0 0,0 0 15,0 0-15,0 0 0,0 0 0,0 0 16,0 0-16,0 0 0,0 0 15,0 0-15,0 0 0,0 0 0,0 0 16,0 0-16,0 0 0,0 0 0,0 0 16,0 0-16,0 0 0,0 0 0,0 0 15,38 0-15,-38 0 0,0 0 0,0 0 16,0 0-16,39 0 0,-39 0 0,0 0 15,0 0-15,0-38 0,0 38 0,0 0 16,0 0-16,0 0 0,38 0 0,-38 0 16,0 0-16,0 0 0,0 0 0,0 0 15,0 0-15,0 0 0,0 0 0,0 0 16,0 0-16,39 0 0,-39 0 15,0 0-15,0 0 0,0 0 0,0 0 16,0 0-16,0 0 0,0 0 0,38 0 16,-38 0-16,0 0 0,0 0 0,0 0 15,0 0-15,39 0 0,-39 0 0,0 0 16,0 0-16,0 0 0,0 0 0,38 0 15,-38 0-15,0 0 0,0 0 0,0 0 16,39 0-16,-39 0 0,0 0 0,0 0 16,0 0-16,38 0 0,-38 0 0,0 0 15,0 0-15,0 0 0,0 0 0,0 0 16,0 0-16,39 38 0,-39-38 15,0 0-15,0 0 0,0 0 0,0 0 16,0 0-16,0 0 0,0 0 0,0 0 16,0 0-16,0 0 0,0 0 0,38 0 15,-38 0-15,0 0 0,0 0 0,0 0 16,0 0-16,0 0 0,39 0 0,-39 0 15,0 0-15,0 0 0,0 0 0,38 0 16,-38 0-16,0 0 0,0 0 0,0 0 16,0 0-16,39 39 0,-39-39 0,0 0 15,0 0-15,0 0 0,0 0 0,0 0 16,38 0-16,-38 0 0,0 0 15,0 0-15,0 0 0,0 0 0,0 0 16,0 0-16,0 0 0,0 38 0,39-38 16,-39 0-16,0 0 0,0 0 0,0 0 15,0 0-15,0 0 0,0 0 0,38 0 16,-38 0-16,0 0 0,0 0 0,0 0 15,0 0-15,39 0 0,-39 0 0,0 0 16,0 0-16,0 0 0,0 0 0,38 0 16,-38 0-16,0 0 0,0 0 0,0 0 15,0 0-15,0 0 0,39 0 0,-39 0 16,0 0-16,0 0 0,0 0 15,0 0-15,0 0 0,0 0 0,0 0 16,0 0-16,0 39 0,0-39 0,38 0 16,-38 0-16,0 0 0,0 0 0,0 0 15,0 0-15,0 0 0,38 0 0,-38 0 16,0 0-16,0 0 0,0 0 0,39 0 15,-39 0-15,0 0 0,0 0 0,0 0 16,0 0-16,0 0 0,38 0 0,-38 0 16,0 0-16,0 0 0,0 0 0,0 0 15,39 0-15,-39 0 0,0 0 0,0 0 16,0 0-16,0 0 0,38 0 15,-38 0-15,0 0 0,0 0 0,0 0 16,0 0-16,0 0 0,0 0 0,0 0 16,39 0-16,-39 0 0,0 0 0,0 0 15,0 0-15,38 0 0,-38 0 0,0 0 16,0 0-16,0 0 0,0 0 0,0 0 15,39 0-15,-39 0 0,0 0 0,0 0 16,0 0-16,0 0 0,0 0 0,38 0 16,-38 0-16,0 0 0,0 0 0,0 0 15,0 0-15,0 0 0,39 0 0,-39 0 16,0 0-16,0 0 0,0 0 15,0 0-15,0 0 0,38 0 0,-38 0 16,0 0-16,0 0 0,0 0 0,39 0 16,-39 0-16,0 0 0,0 0 0,0 0 15,38 0-15,-38 0 0,0 0 0,0 0 16,0 0-16,0 0 0,39 0 0,-39 0 15,0 0-15,0 0 0,0 0 0,0 0 16,0 0-16,38 0 0,-38 0 0,0 0 16,0 0-16,0 0 0,0 0 0,0 0 15,0 38-15,0-38 0,39 0 0,-39 0 16,0 0-16,0 0 0,0 0 15,0 0-15,0 0 0,38 0 0,-38 0 16,0 0-16,0 0 0,0 0 0,39 0 16,-39 0-16,0 0 0,0 0 0,0 0 15,0 0-15,0 0 0,38 0 0,-38-38 16,0 38-16,0 0 0,0 0 0,0 0 15,0 0-15,0 0 0,39 0 0,-39 0 16,0 0-16,0 0 0,0 0 0,0 0 16,38 0-16,-38 0 0,0-39 0,0 39 15,0 0-15,39 0 0,-39 0 0,0 0 16,0 0-16,0 0 0,0 0 15,0 0-15,38 0 0,-38 0 0,0 0 16,0 0-16,0 0 0,0 0 0,0 0 16,0 0-16,0 0 0,0 0 0,0 0 15,39 0-15,-39 0 0,0 0 0,0 0 16,0 0-16,0 0 0,0 0 0,0 0 15,0 0-15,0 0 0,0 0 0,0 0 16,0 0-16,38 0 0,-38 0 0,0 0 16,0 0-16,0 0 0,0 0 0,0 0 15,0 0-15,39 0 0,-39 0 0,0 0 16,0 0-16,0-38 0,0 38 15,38 0-15,-38 0 0,0 0 0,0 0 16,0 0-16,0 0 0,39 0 0,-39 0 16,0 0-16,0 0 0,0 0 0,0 0 15,0 0-15,0 0 0,0 0 0,0 0 16,38 0-16,-38 0 0,0 0 0,0 0 15,0 0-15,0 0 0,0 0 0,0 0 16,0 0-16,0 0 0,0 0 0,0 0 16,0 0-16,0 0 0,0 0 0,0 0 15,0 0-15,39 0 0,-39 0 0,0 0 16,0 0-16,0 0 0,0 0 15,0 0-15,0 0 0,0 0 0,0 0 16,0 0-16,0 0 0,0 0 0,0 0 16,0 0-16,0 0 0,0 0 0,0 0 15,0 0-15,0 0 0,0 0 0,0 0 16,0 0-16,0 0 0,0 0 0,38 0 15,-38 0-15,0 0 0,0 0 0,0 0 16,0 0-16,0 0 0,0 0 0,0 0 16,0 0-16,0 0 0,0 0 0,0 0 15,39 0-15,-39 0 0,0 0 0,0 0 16,0 0-16,0 0 0,0 0 15,0 0-15,0 0 0,0 0 0,38 0 16,-38 0-16,0 0 0,0 0 0,0 0 16,0 0-16,0 0 0,0 0 0,0 0 15,0 0-15,0 0 0,0 0 0,0 0 16,0 0-16,0 0 0,0 0 0,0 0 15,0 0-15,0 0 0,0 0 0,0 0 16,0 0-16,0 0 0,0 0 0,0 0 16,0 0-16,-38 0 0,38 0 0,0 0 15,0 0-15,0 0 0,0 0 0,0 0 16,0 0-16,0 0 0,0 0 15,0 0-15,0 0 0,0 0 0,0 0 16,0-39-16,0 39 0,0 0 0,0 0 16,0 0-16,0 0 0,0 0 0,0 0 15,0 0-15,-39 0 0,39 0 0,0 0 16,0 0-16,0-38 0,0 38 0,0 0 15,0 0-15,0 0 0,0 0 0,0-39 16,-38 39-16,38 0 0,0 0 0,0 0 16,0-38-16,0 38 0,0 0 0,0 0 15,0 0-15,0-39 0,0 39 0,0 0 16,0 0-16,0 0 0,0 0 15,0-38-15,0 38 0,0 0 0,0 0 16,0 0-16,-39 0 0,39 0 0,0 0 16,0-39-16,0 39 0,0 0 0,0 0 15,0 0-15,0 0 0,0 0 0,0 0 16,0 0-16,0 0 0,0 0 0,0 0 15,0 0-15,0 0 0,0 0 0,0 0 16,0 0-16,0 0 0,0 0 0,0 0 16,0 0-16</inkml:trace>
  </inkml:traceGroup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6:40:31.512"/>
    </inkml:context>
    <inkml:brush xml:id="br0">
      <inkml:brushProperty name="width" value="0.06667" units="cm"/>
      <inkml:brushProperty name="height" value="0.06667" units="cm"/>
      <inkml:brushProperty name="color" value="#FFFF00"/>
      <inkml:brushProperty name="fitToCurve" value="1"/>
    </inkml:brush>
  </inkml:definitions>
  <inkml:traceGroup>
    <inkml:annotationXML>
      <emma:emma xmlns:emma="http://www.w3.org/2003/04/emma" version="1.0">
        <emma:interpretation id="{F286AF22-0628-42CC-A98E-8B983866F0E4}" emma:medium="tactile" emma:mode="ink">
          <msink:context xmlns:msink="http://schemas.microsoft.com/ink/2010/main" type="inkDrawing" rotatedBoundingBox="10390,2231 10620,2230 10621,2269 10390,2270" semanticType="callout" shapeName="Other">
            <msink:sourceLink direction="with" ref="{DB4470BD-5F45-4277-8147-39444D79B8D9}"/>
          </msink:context>
        </emma:interpretation>
      </emma:emma>
    </inkml:annotationXML>
    <inkml:trace contextRef="#ctx0" brushRef="#br0">0 0 0,'0'0'0,"0"0"0,0 0 15,0 0-15,0 0 0,0 0 0,0 0 16,0 0-16,0 0 0,0 0 0,0 0 15,0 0-15,39 0 0,-39 0 0,0 0 16,0 0-16,0 0 0,0 0 0,0 0 16,0 0-16,0 39 0,0-39 0,0 0 15,38 0-15,-38 0 0,0 0 0,0 0 16,0 0-16,0 0 0,0 0 0,38 0 15,-38 0-15,0 0 0,0 0 16,39 0-16,-39 0 0,0 0 0,0 0 16,38 0-16,-38-39 0,0 39 0,0 0 15,39 0-15,-39 0 0,0 0 0,0 0 16,0 0-16,0 0 0,0 0 0,0 0 15,0 0-15</inkml:trace>
  </inkml:traceGroup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6:40:43.097"/>
    </inkml:context>
    <inkml:brush xml:id="br0">
      <inkml:brushProperty name="width" value="0.06667" units="cm"/>
      <inkml:brushProperty name="height" value="0.06667" units="cm"/>
      <inkml:brushProperty name="color" value="#FFFF00"/>
      <inkml:brushProperty name="fitToCurve" value="1"/>
    </inkml:brush>
  </inkml:definitions>
  <inkml:traceGroup>
    <inkml:annotationXML>
      <emma:emma xmlns:emma="http://www.w3.org/2003/04/emma" version="1.0">
        <emma:interpretation id="{F5776218-AD45-4777-9AB4-F95EEC212CDA}" emma:medium="tactile" emma:mode="ink">
          <msink:context xmlns:msink="http://schemas.microsoft.com/ink/2010/main" type="writingRegion" rotatedBoundingBox="16817,2302 19703,2308 19702,2404 16816,2398"/>
        </emma:interpretation>
      </emma:emma>
    </inkml:annotationXML>
    <inkml:traceGroup>
      <inkml:annotationXML>
        <emma:emma xmlns:emma="http://www.w3.org/2003/04/emma" version="1.0">
          <emma:interpretation id="{873C7CE7-0675-428B-9F1B-82C821AEEEB9}" emma:medium="tactile" emma:mode="ink">
            <msink:context xmlns:msink="http://schemas.microsoft.com/ink/2010/main" type="paragraph" rotatedBoundingBox="16817,2302 19703,2308 19702,2404 16816,239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187BB59-DA7F-4D6F-9A74-B4C9A145DB73}" emma:medium="tactile" emma:mode="ink">
              <msink:context xmlns:msink="http://schemas.microsoft.com/ink/2010/main" type="line" rotatedBoundingBox="16817,2302 19703,2308 19702,2404 16816,2398"/>
            </emma:interpretation>
          </emma:emma>
        </inkml:annotationXML>
        <inkml:traceGroup>
          <inkml:annotationXML>
            <emma:emma xmlns:emma="http://www.w3.org/2003/04/emma" version="1.0">
              <emma:interpretation id="{7786FE64-C27A-49DB-B727-8DA4F4711047}" emma:medium="tactile" emma:mode="ink">
                <msink:context xmlns:msink="http://schemas.microsoft.com/ink/2010/main" type="inkWord" rotatedBoundingBox="17394,2384 17548,2385 17547,2400 17393,2399"/>
              </emma:interpretation>
            </emma:emma>
          </inkml:annotationXML>
          <inkml:trace contextRef="#ctx0" brushRef="#br0">3463 231 0,'39'0'15,"-39"0"-15,0 0 0,38 0 0,-38 0 16,39 0-16,-39 0 0,38 0 0</inkml:trace>
        </inkml:traceGroup>
        <inkml:traceGroup>
          <inkml:annotationXML>
            <emma:emma xmlns:emma="http://www.w3.org/2003/04/emma" version="1.0">
              <emma:interpretation id="{E2EED37F-9A75-4FBC-9E02-4D4656CE3396}" emma:medium="tactile" emma:mode="ink">
                <msink:context xmlns:msink="http://schemas.microsoft.com/ink/2010/main" type="inkWord" rotatedBoundingBox="18241,2346 18395,2347 18394,2385 18240,2384"/>
              </emma:interpretation>
            </emma:emma>
          </inkml:annotationXML>
          <inkml:trace contextRef="#ctx0" brushRef="#br0" timeOffset="159.0089">4310 193 0,'0'0'0,"0"0"15,38 0-15,-38 0 0,39 0 0,-39 0 16,38 38-16,-38-38 0,39 0 0,-39 0 15</inkml:trace>
        </inkml:traceGroup>
        <inkml:traceGroup>
          <inkml:annotationXML>
            <emma:emma xmlns:emma="http://www.w3.org/2003/04/emma" version="1.0">
              <emma:interpretation id="{D4C0E7B7-185B-4A65-B89F-32D49D090D00}" emma:medium="tactile" emma:mode="ink">
                <msink:context xmlns:msink="http://schemas.microsoft.com/ink/2010/main" type="inkWord" rotatedBoundingBox="18818,2346 19011,2346 19010,2385 18818,2385"/>
              </emma:interpretation>
            </emma:emma>
          </inkml:annotationXML>
          <inkml:trace contextRef="#ctx0" brushRef="#br0" timeOffset="316.0179">4887 231 0,'0'0'0,"39"0"0,-39 0 15,0 0-15,38 0 0,-38 0 0,39 0 16,-39-38-16,38 38 0,-38 0 0,39 0 15</inkml:trace>
        </inkml:traceGroup>
        <inkml:traceGroup>
          <inkml:annotationXML>
            <emma:emma xmlns:emma="http://www.w3.org/2003/04/emma" version="1.0">
              <emma:interpretation id="{2143EA5A-2030-47D8-87B6-AEFC0F19E63F}" emma:medium="tactile" emma:mode="ink">
                <msink:context xmlns:msink="http://schemas.microsoft.com/ink/2010/main" type="inkWord" rotatedBoundingBox="19549,2307 19703,2308 19702,2385 19548,2384"/>
              </emma:interpretation>
            </emma:emma>
          </inkml:annotationXML>
          <inkml:trace contextRef="#ctx0" brushRef="#br0" timeOffset="483.0276">5618 154 0,'39'39'0,"-39"-39"0,0 0 16,38 0-16,-38 0 0,39 0 0,-39 0 15,0 0-15,38 0 0,-38 38 0</inkml:trace>
        </inkml:traceGroup>
        <inkml:traceGroup>
          <inkml:annotationXML>
            <emma:emma xmlns:emma="http://www.w3.org/2003/04/emma" version="1.0">
              <emma:interpretation id="{51AAB635-0345-4D84-B544-7EC78CDF066F}" emma:medium="tactile" emma:mode="ink">
                <msink:context xmlns:msink="http://schemas.microsoft.com/ink/2010/main" type="inkWord" rotatedBoundingBox="16817,2307 16971,2308 16970,2347 16816,2346"/>
              </emma:interpretation>
            </emma:emma>
          </inkml:annotationXML>
          <inkml:trace contextRef="#ctx0" brushRef="#br0" timeOffset="-153.0088">2886 154 0,'0'0'0,"38"0"0,-38 0 0,0 39 15,39-39-15,-39 0 0,0 0 0,38 0 16,-38 0-16,0 0 0,0 0 0,39 0 15</inkml:trace>
        </inkml:traceGroup>
      </inkml:traceGroup>
    </inkml:traceGroup>
  </inkml:traceGroup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7:21:41.238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909F7BB6-EF31-4B83-A365-434A65D9EC8B}" emma:medium="tactile" emma:mode="ink">
          <msink:context xmlns:msink="http://schemas.microsoft.com/ink/2010/main" type="writingRegion" rotatedBoundingBox="4772,7157 4767,10929 3807,10928 3812,7156"/>
        </emma:interpretation>
      </emma:emma>
    </inkml:annotationXML>
    <inkml:traceGroup>
      <inkml:annotationXML>
        <emma:emma xmlns:emma="http://www.w3.org/2003/04/emma" version="1.0">
          <emma:interpretation id="{01922DF4-3461-49B1-B0E7-EA8F357C8502}" emma:medium="tactile" emma:mode="ink">
            <msink:context xmlns:msink="http://schemas.microsoft.com/ink/2010/main" type="paragraph" rotatedBoundingBox="4772,7157 4767,10929 3807,10928 3812,715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06CA08B-8710-4871-9381-9F0C7EC97AEF}" emma:medium="tactile" emma:mode="ink">
              <msink:context xmlns:msink="http://schemas.microsoft.com/ink/2010/main" type="line" rotatedBoundingBox="4772,7157 4767,10929 3807,10928 3812,7156"/>
            </emma:interpretation>
          </emma:emma>
        </inkml:annotationXML>
        <inkml:traceGroup>
          <inkml:annotationXML>
            <emma:emma xmlns:emma="http://www.w3.org/2003/04/emma" version="1.0">
              <emma:interpretation id="{2392678D-AD5A-42C3-B030-B3CAF1BD884C}" emma:medium="tactile" emma:mode="ink">
                <msink:context xmlns:msink="http://schemas.microsoft.com/ink/2010/main" type="inkWord" rotatedBoundingBox="4772,7157 4770,8197 4001,8196 4002,7156"/>
              </emma:interpretation>
            </emma:emma>
          </inkml:annotationXML>
          <inkml:trace contextRef="#ctx0" brushRef="#br0">-1152 2275 0,'0'0'15,"0"0"-15,0 0 0,0 0 0,0 39 16,0-39-16,0 0 0,0 0 0,0 0 16,0 0-16,0 0 0,0 0 15,0 0-15,0 0 0,0 0 0,0 0 16,0 0-16,0 0 0,0 0 0,0 0 15,0 0-15,0 0 0,0 0 0,0 0 16,0-39-16,0 39 0,0 0 0,0 0 16,0 0-16,0 0 0,0 0 0,0 0 15,0 0-15,0 0 0,0 0 0,0 0 16,0 0-16,0 0 0,0 0 0,0 39 15,0-39-15,38 0 0,-38 0 0,0 0 16,0 38-16,39-38 0,-39 0 0,0 0 16,38 39-16,-38-39 0,0 0 15,38 0-15,-38 0 0,0 38 0,0-38 16,39 0-16,-39 0 0,0 0 0,0 39 15,38-39-15,-38 0 0,0 0 0,0 0 16,0 0-16,0 0 0,0 0 0,0 0 16,0 0-16,0 0 0,0 0 0,0 0 15,0 0-15,0 0 0,0 0 0,0 0 16,0 0-16,0 0 0,0 0 0,0 0 15,0 0-15,0 0 0,0 0 0,0 0 16,-38 0-16,38 0 0,0 0 0,0 0 16,0 0-16,0 0 0,0 0 15,0 0-15,0 0 0,0 0 0,0 0 16,0 0-16,0 0 0,0 0 0,0 0 15,0 0-15,0 0 0,0 0 0,0 0 16,0-39-16,0 39 0,0 0 0,0 0 16,0 0-16,0 0 0,0 0 0,0 0 15,0-38-15,0 38 0,0 0 0,0 0 16,0 0-16,0-39 0,0 39 0,0 0 15,0 0-15,0-38 0,0 38 0,0 0 16,0 0-16,0-39 0,38 39 0,-38 0 16,0 0-16,0-38 0,0 38 15,0 0-15,0 0 0,39 0 0,-39 0 16,0 0-16,0-39 0,0 39 0,0 0 15,38 0-15,-38 0 0,0 0 0,0 0 16,0-38-16,39 38 0,-39 0 0,0 0 16,0 0-16,0 0 0,0 0 0,38-39 15,-38 39-15,0 0 0,0 0 0,0 0 16,39 0-16,-39 0 0,0-38 0,0 38 15,38 0-15,-38 0 0,0 0 0,0 0 16,39 0-16,-39 0 0,0 0 0,0 0 16,38 0-16,-38 0 0,0 38 15,0-38-15,39 0 0,-39 0 0,0 0 16,0 0-16,38 0 0,-38 0 0,0 39 15,0-39-15,39 0 0,-39 0 0,0 0 16,0 0-16,0 0 0,0 38 0,38-38 16,-38 0-16,0 0 0,0 0 0,0 39 15,0-39-15,39 0 0,-39 0 0,0 38 16,0-38-16,38 0 0,-38 39 0,0-39 15,0 0-15,0 38 0,0-38 0,0 0 16,0 39-16,0-39 0,0 0 0,0 0 16,0 38-16,0-38 0,0 0 15,0 39-15,0-39 0,0 0 0,0 0 16,0 38-16,0-38 0,0 0 0,-38 39 15,38-39-15,0 0 0,0 38 0,0-38 16,0 0-16,0 39 0,-39-39 0,39 0 16,0 0-16,0 0 0,-38 0 0,38 0 15</inkml:trace>
          <inkml:trace contextRef="#ctx0" brushRef="#br0" timeOffset="897.0513">-1152 2275 0,'0'0'0,"0"0"15,0 0-15,0 0 0,0 0 0,0 0 16,0 0-16,0 0 0,0 0 0,0 0 15,0 0-15,0 0 0,0 0 0,0 0 16,0 0-16,0 0 0,0 0 0,0 0 16,0 0-16,0 0 0,0 0 0,0 0 15,0 0-15,0 0 0,0-38 0,0 38 16,0 0-16,0 0 0,0-39 0,38 39 15,-38-38-15,0 38 0,0-39 0,0 39 16,0-38-16,0 38 0,0-39 0,0 1 16,0 38-16,0-39 0,0 39 15,0-38-15,0 38 0,0-39 0,0 39 16,0-38-16,0 38 0,0 0 0,0-39 15,0 39-15,0 0 0,0-38 0,0 38 16,0 0-16,0-39 0,0 39 0,0 0 16,0-38-16,0 38 0,0 0 0,0-39 15,0 39-15,0-38 0,0 38 0,0 0 16,0-39-16,0 39 0,0 0 0,0 0 15,0 0-15,0 0 0,0 0 0,0 0 16,0 0-16,0 0 0,0 0 0,0 0 16,0 0-16,0 0 0,0 0 15,0 0-15,0 0 0,0 39 0,0-39 16,0 0-16,0 0 0,0 38 0,0-38 15,0 0-15,0 39 0</inkml:trace>
        </inkml:traceGroup>
        <inkml:traceGroup>
          <inkml:annotationXML>
            <emma:emma xmlns:emma="http://www.w3.org/2003/04/emma" version="1.0">
              <emma:interpretation id="{E5A9381F-7EF5-4FAC-8480-61658DE083A1}" emma:medium="tactile" emma:mode="ink">
                <msink:context xmlns:msink="http://schemas.microsoft.com/ink/2010/main" type="inkWord" rotatedBoundingBox="4733,8697 4732,9467 4024,9466 4025,8696"/>
              </emma:interpretation>
            </emma:emma>
          </inkml:annotationXML>
          <inkml:trace contextRef="#ctx0" brushRef="#br0" timeOffset="15428.8824">-1075 3199 0,'0'0'0,"0"0"0,0 0 0,0 0 16,0 0-16,0 0 0,0 0 0,0 0 16,0 0-16,0 0 0,0 0 0,0 0 15,0 0-15,0 0 0,0 0 0,0 0 16,0 0-16,0 0 0,0 0 0,0 0 15,0 0-15,0 0 0,0 0 0,0 0 16,0 0-16,0 0 0,0 0 0,0 0 16,0 0-16,0 0 0,0 0 0,0 0 15,0 0-15,0 0 0,0 0 0,0 0 16,0 0-16,0 0 0,0 0 15,0 0-15,0 0 0,0 0 0,0 0 16,0 0-16,0 0 0,0 0 0,0 0 16,0 0-16,0 0 0,0 0 0,0 0 15,0 0-15,0 0 0,0 0 0,0 0 16,0 0-16,0 0 0,0 0 0,0 0 15,0 0-15,0 0 0,0 0 0,0 0 16,0 0-16,0 0 0,0 0 0,0 0 16,0 0-16,0 0 0,0 0 0,0 0 15,0 0-15,0 0 0,0 0 0,0 0 16,0 0-16,0 0 0,0 0 15,0 0-15,0 0 0,0 0 0,0 0 16,0 0-16,0 0 0,0 0 0,0 0 16,0 0-16,0 0 0,0 0 0,0 0 15,0 38-15,0-38 0,0 0 0,0 39 16,0-39-16,0 0 0,0 38 0,0-38 15,0 0-15,0 39 0,0-39 0,0 0 16,0 0-16,0 38 0,0-38 0,0 0 16,0 0-16,0 0 0,0 39 0,0-39 15,0 0-15,0 0 0,0 0 0,0 38 16,0-38-16,0 0 0,0 0 15,0 0-15,0 39 0,38-39 0,-38 0 16,0 38-16,0-38 0,0 0 0,0 0 16,0 39-16,0-39 0,0 0 0,0 0 15,38 38-15,-38-38 0,0 0 0,0 0 16,0 0-16,0 0 0,0 39 0,0-39 15,0 0-15,0 0 0,0 0 0,0 0 16,0 0-16,0 0 0,0 38 0,0-38 16,0 0-16,0 0 0,0 0 0,39 0 15,-39 0-15,0 39 0,0-39 0,0 0 16,0 0-16,0 0 0,0 38 15,0-38-15,0 0 0,0 0 0,38 0 16,-38 0-16,0 39 0,0-39 0,0 0 16,0 0-16,0 0 0,0 0 0,0 0 15,0 0-15,0 0 0,0 38 0,0-38 16,39 0-16,-39 0 0,0 0 0,0 0 15,0 0-15,0 0 0,0 0 0,0 0 16,0 0-16,0 0 0,0 0 0,38 0 16,-38 0-16,0 0 0,0 39 0,0-39 15,0 0-15,39 0 0,-39 0 0,0 0 16,0 0-16,0 0 0,38 0 15,-38 0-15,0 0 0,0 0 0,0 0 16,39 0-16,-39 0 0,0 0 0,0 0 16,0 0-16,38 0 0,-38 0 0,0 0 15,0 0-15,0 0 0,39 0 0,-39 0 16,0 0-16,0-39 0,0 39 0,38 0 15,-38 0-15,0 0 0,0 0 0,39 0 16,-39 0-16,0 0 0,0-38 0,0 38 16,38 0-16,-38 0 0,0 0 0,0 0 15,0 0-15,0 0 0,39 0 0,-39 0 16,0-39-16,0 39 0,0 0 15,0 0-15,0 0 0,0-38 0,0 38 16,38 0-16,-38 0 0,0-39 0,0 39 16,0 0-16,0 0 0,0 0 0,0 0 15,0 0-15,0 0 0,0 0 0,0 0 16,39 0-16,-39 0 0,0 0 0,0-38 15,0 38-15,0 0 0,0 0 0,0 0 16,0 0-16,0 0 0,0 0 0,0 0 16,0 0-16,0 0 0,0 0 0,0-39 15,0 39-15,0 0 0,0 0 0,0-38 16,0 38-16,0 0 0,0 0 15,0-39-15,0 39 0,0 0 0,0 0 16,0 0-16,0 0 0,0-38 0,0 38 16,0 0-16,-39 0 0,39 0 0,0 0 15,0-39-15,0 39 0,0 0 0,0 0 16,0 0-16,0 0 0,0 0 0,-38 0 15,38-38-15,0 38 0,0 0 0,0 0 16,0 0-16,-39 0 0,39 0 0,0 0 16,0 0-16,0 0 0,-38 0 0,38 0 15,0 0-15,0 0 0,0 0 0,0 0 16,0 0-16,-39 0 0,39 38 15,0-38-15,0 0 0,0 0 0,0 0 16,0 0-16,-38 0 0,38 0 0,0 0 16,0 0-16,0 0 0,0 0 0,0 0 15,0 39-15,-39-39 0,39 0 0,0 0 16,0 0-16,0 0 0,0 0 0,0 0 15,0 0-15,0 38 0,0-38 0,0 0 16,0 0-16,0 0 0,0 0 0,0 0 16,0 0-16,0 0 0,0 0 0,0 0 15,0 39-15,0-39 0,0 0 0,0 0 16,0 0-16,0 0 0,0 0 15,0 0-15,0 38 0,0-38 0,0 0 16,0 0-16,0 0 0,0 0 0,0 0 16,0 39-16,0-39 0,0 0 0,0 0 15,0 0-15,0 0 0,-38 0 0,38 38 16,0-38-16,0 0 0,0 0 0,0 0 15,0 39-15,0-39 0,0 0 0,0 0 16,0 0-16,0 0 0,0 0 0,0 38 16,0-38-16,0 0 0,0 0 0,0 0 15,0 0-15,0 0 0,0 0 0,0 0 16,0 0-16,0 0 0,0 0 15,0 0-15,0 39 0,0-39 0,0 0 16,0 0-16,0 0 0,0 0 0,0 0 16,0 0-16,0 0 0,0 38 0,0-38 15,0 0-15,0 0 0,0 0 0,0 0 16,0 0-16,0 0 0,0 0 0,0 0 15,0 0-15,0 0 0,0 0 0,0 0 16,0 0-16,0 0 0,0 0 0,0 0 16,0 0-16,0 0 0,0 0 0,0 0 15,0 0-15,0 0 0,0 0 0,0 0 16,0 0-16,0 0 0,0 0 15,0 0-15,0 0 0,0 0 0,0 0 16,0 0-16,0 0 0,0 0 0,0 0 16,0 0-16,0 0 0,0 0 0,0 0 15,0 0-15,0 0 0,0 0 0,0 0 16,0 0-16,0 0 0,0 0 0,0 0 15,0 0-15,0 0 0,0 0 0,0 0 16,0 39-16,0-39 0,0 0 0,0 0 16,0 0-16,0 0 0,0 0 0,0 0 15,0 0-15,0-39 0,0 39 0,0 0 16,0 0-16,0 0 0,0 0 15,0 0-15,0 0 0,0 0 0,0 0 16,0 0-16,0 0 0,0 0 0,0 0 16,0 0-16,0 0 0,0 0 0,0 0 15,0 39-15,0-39 0,0 0 0,0 0 16</inkml:trace>
          <inkml:trace contextRef="#ctx0" brushRef="#br0" timeOffset="-3803.2176">-1114 3122 0,'0'0'15,"0"0"-15,0 0 0,0 0 0,0 0 16,0 0-16,0 0 0,0 0 0,0 38 15,0-38-15,0 0 0,0 0 0,0 0 16,0 0-16,0 0 0,0 0 0,0 0 16,0 0-16,0 0 0,0 0 15,0 0-15,0 0 0,0 0 0,0 0 16,0 0-16</inkml:trace>
        </inkml:traceGroup>
        <inkml:traceGroup>
          <inkml:annotationXML>
            <emma:emma xmlns:emma="http://www.w3.org/2003/04/emma" version="1.0">
              <emma:interpretation id="{EF4B9063-3CDA-4F7C-B72E-EA84C57E6788}" emma:medium="tactile" emma:mode="ink">
                <msink:context xmlns:msink="http://schemas.microsoft.com/ink/2010/main" type="inkWord" rotatedBoundingBox="4657,9968 4655,10929 3807,10928 3809,9966"/>
              </emma:interpretation>
            </emma:emma>
          </inkml:annotationXML>
          <inkml:trace contextRef="#ctx0" brushRef="#br0" timeOffset="33698.9272">-1268 4469 0,'0'-39'0,"0"39"0,0 0 15,-38 0-15,38 0 0,0 0 0,0 0 16,0 0-16,0 0 0,0 0 0,0 0 16,0 0-16,0 0 0,0 0 0,0 0 15,0 0-15,0 0 0,0 0 0,0-38 16,-39 38-16,39 0 0,0 0 0,0 0 15,0 0-15,0 0 0,0 0 16,0 0-16,0 0 0,0 38 0,0-38 16,0 0-16,0 0 0,0 0 0,0 0 15,0 0-15,0 0 0,0 0 0,0 0 16,0 0-16,0 0 0,0 0 0,0 0 15,0 0-15,0 0 0,0 0 0,0 0 16,0 0-16,0 0 0,0 39 0,39-39 16,-39 0-16,0 0 0,0 0 0,0 0 15,0 38-15,0-38 0,0 0 0,0 0 16,38 0-16,-38 39 0,0-39 0,0 0 15,0 0-15,0 0 0,0 38 16,0-38-16,0 0 0,0 0 0,0 0 16,39 0-16,-39 0 0,0 0 0,0 0 15,0 0-15,0 0 0,0 39 0,0-39 16,0 0-16,0 0 0,0 0 0,0 0 15,0 0-15,38 0 0,-38 0 0,0 0 16,0 0-16,0 38 0,0-38 0,0 0 16,0 0-16,0 0 0,0 0 0,0 0 15,39 0-15,-39 0 0,0 0 0,0 0 16,0 0-16,0 0 0,0 0 0,0 0 15,0 0-15,0 0 0,0 39 16,0-39-16,0 0 0,0 0 0,0 0 16,0 0-16,0 0 0,38 0 0,-38 0 15,0 38-15,0-38 0,0 0 0,0 0 16,0 0-16,0 0 0,0 0 0,0 0 15,0 0-15,0 39 0,39-39 0,-39 0 16,0 0-16,0 0 0,0 0 0,0 0 16,0 0-16,0 0 0,0 0 0,0 0 15,0 0-15,0 0 0,0 0 0,0 38 16,0-38-16,38 0 0,-38 0 0,0 0 15,0 0-15,0 0 0,0 0 16,0 0-16,0 0 0,0 0 0,0 39 16,0-39-16,38 0 0,-38 0 0,0 0 15,0 0-15,0 0 0,0 0 0,0 0 16,0 0-16,0 0 0,0 0 0,0 38 15,0-38-15,0 0 0,0 0 0,0 0 16,0 0-16,0 0 0,0 0 0,39 0 16,-39 0-16,0 0 0,0 39 0,0-39 15,0 0-15,0 0 0,0 0 16,0 0-16,0 0 0,0 0 0,0 0 0,0 0 15,38 0-15,-38 0 0,0 0 16,0 38-16,0-38 0,0 0 0,0 0 16,0 0-16,0 0 0,0 0 0,39 0 15,-39 39-15,0-39 0,0 0 0,0 0 16,0 0-16,0 0 0,0 0 0,0 0 15,0 0-15,0 0 0,0 0 0,0 0 16,0 38-16,0-38 0,0 0 0,0 0 16,38 0-16,-38 0 0,0 0 0,0 0 15,0 0-15,0 0 0,0 0 0,0 0 16,0 0-16,0 0 0,0 39 0,0-39 15,39 0-15,-39 0 0,0 0 16,0 0-16,0 0 0,0 0 0,0 0 16,0 0-16,0 0 0,0 0 0,0 0 15,0 0-15,0 38 0,0-38 0,0 0 16,0 0-16,0 0 0,38 0 0,-38 0 15,0 0-15,0 0 0,0 0 0,0 0 16,0 0-16,0 39 0,0-39 0,0 0 16,39 0-16,-39 0 0,0 0 0,0 0 15,0 0-15,0 0 0,0 0 0,0 0 16,0 0-16,0 0 0,0 0 15,38 0-15,-38 0 0,0 38 0,0-38 16,0 0-16,0 0 0,0 0 0,0 0 16,0 0-16,0 0 0,39 0 0,-39 0 15,0 39-15,0-39 0,0 0 0,0 0 16,0 0-16,0 0 0,0 0 0,0 0 15,38 0-15,-38 0 0,0 38 0,0-38 16,0 0-16,0 0 0,0 0 0,0 0 16,0 0-16,0 0 0,0 0 0,0 0 15,39 0-15,-39 0 0,0 0 0,0 0 16,0 0-16,0 0 0,0 0 15,0 0-15,0 0 0,0 0 0,0 0 16,0 0-16,0 0 0,0 0 0,0 0 16,0 0-16,0 0 0,0 0 0,0 0 15,0 39-15,0-39 0,38 0 0,-38 0 16,0 0-16,0 0 0,0 0 0,0 0 15,0 0-15,0 0 0,0 0 0,0 0 16,0 0-16,0 0 0,0 0 0,0 0 16,0 0-16,0 0 0,0 0 0,0 0 15,0 0-15,0 0 0,0 0 0,0 0 16,0 0-16,0 0 0,0 0 15,0 0-15,0 38 0,0-38 0,0 0 16,39 0-16,-39 0 0,0 0 0,0 0 16,0 0-16,0 0 0,0 0 0,0 0 15,0 0-15,0 0 0,0 0 0,0 0 16,0 0-16,0 0 0,-39 0 0,39 0 15,0 0-15,0 0 0,0 0 0,0 0 16,0 0-16,0 0 0,0 0 0,0 0 16,0 0-16,0 0 0,0 0 0,0 0 15,0 0-15,0 0 0,0 0 0,0 0 16,0 0-16,0 0 0,0 0 15,0 0-15,0 0 0,0 0 0,0 0 16,0 0-16,0 0 0,0 0 0,0 0 16,0 0-16,0 0 0,0 0 0,0 0 15,0 0-15,0 0 0,0 0 0,0 0 16,0 0-16,0 0 0,0 0 0,0 0 15,0 0-15,0 0 0,0 0 0,0 0 16,0 0-16,0 0 0,0 0 0,0 0 16,0 0-16,0 0 0,0 0 0,0 0 15,0 0-15,0 0 0,0 0 0,0 0 16,0 0-16,0 0 0,0 0 15,-38 0-15</inkml:trace>
        </inkml:traceGroup>
        <inkml:traceGroup>
          <inkml:annotationXML>
            <emma:emma xmlns:emma="http://www.w3.org/2003/04/emma" version="1.0">
              <emma:interpretation id="{1D18F544-1E5B-4931-B781-F3B0CC8F9D81}" emma:medium="tactile" emma:mode="ink">
                <msink:context xmlns:msink="http://schemas.microsoft.com/ink/2010/main" type="inkWord" rotatedBoundingBox="4502,10121 4501,10775 4078,10774 4079,10120"/>
              </emma:interpretation>
            </emma:emma>
          </inkml:annotationXML>
          <inkml:trace contextRef="#ctx0" brushRef="#br0" timeOffset="31618.8084">-1037 4700 0,'0'0'0,"0"-39"0,0 39 0,0 0 16,0 0-16,0 0 0,0 0 0,0 0 16,-38 0-16,38 0 0,0 0 0,0 0 15,0 0-15,0 0 0,0 0 0,0 0 16,0 0-16,0 0 0,0 0 0,0 0 15,0 0-15,0 0 0,0 0 16,0 0-16,0 0 0,0 0 0,0 0 16,0 0-16,0 0 0,0 0 0,0 0 15,0 0-15,0 39 0,0-39 0,0 0 16,0 0-16,0 0 0,0 38 0,0-38 15,0 0-15,0 0 0,0 39 0,0-39 16,0 0-16,0 0 0,0 38 0,0-38 16,0 0-16,0 0 0,0 39 0,0-39 15,0 0-15,0 0 0,0 0 0,0 38 16,0-38-16,0 0 0,0 0 0,0 39 15,0-39-15,0 0 0,0 0 16,0 38-16,0-38 0,0 0 0,0 0 16,38 39-16,-38-39 0,0 0 0,0 0 15,0 0-15,0 38 0,0-38 0,0 0 16,0 0-16,0 0 0,38 39 0,-38-39 15,0 0-15,0 0 0,0 38 0,0-38 16,0 0-16,0 0 0,39 39 0,-39-39 16,0 0-16,0 0 0,0 0 0,0 38 15,0-38-15,38 0 0,-38 0 0,0 0 16,0 0-16,0 0 0,0 0 0,39 0 15,-39 0-15,0 0 0,0 0 16,0 0-16,38 0 0,-38 0 0,0 0 16,0 0-16,0 0 0,0 0 0,39 0 15,-39 0-15,0 0 0,0 0 0,0 0 16,0 0-16,0-38 0,38 38 0,-38 0 15,0 0-15,0 0 0,0-39 0,0 39 16,0 0-16,0-38 0,39 38 0,-39-39 16,0 39-16,0 0 0,0-38 0,0 38 15,38 0-15,-38-39 0,0 39 0,0 0 16,0-38-16,0 38 0,0 0 0,0-39 15,0 39-15,39 0 0,-39 0 16,0-38-16,0 38 0,0 0 0,0-39 16,0 39-16,0 0 0,0 0 0,0 0 15,0-38-15,0 38 0,0 0 0,0 0 16,0 0-16,0-39 0,0 39 0,0 0 15,0 0-15,0 0 0,0-38 0,0 38 16,0 0-16,0 0 0,0-39 0,0 39 16,0 0-16,0 0 0,0-38 0,0 38 15,0 0-15,0 0 0,0-39 0,-39 39 16,39 0-16,0 0 0,0 0 0,0-38 15,0 38-15,0 0 0,0 0 16,0 0-16,-38 0 0,38 0 0,0 0 16,0 0-16,0 0 0,0 0 0,0 0 15,-39 0-15,39 0 0,0 0 0,0 0 16,0 0-16,-38 0 0,38 0 0,0 0 15,0 0-15,0 0 0,0 0 0,-39 0 16,39 0-16,0 0 0,0 0 0,0 38 16,0-38-16,0 0 0,0 0 0,0 0 15,0 0-15,0 0 0,-38 0 0,38 0 16,0 0-16,0 0 0,0 0 0,0 39 15,0-39-15,0 0 0,0 0 16,-39 38-16,39-38 0,0 0 0,0 39 16,0-39-16,0 0 0,0 0 0,0 38 15,0-38-15,0 0 0,0 0 0,0 0 16,0 39-16,-38-39 0,38 0 0,0 0 15,0 38-15,0-38 0,0 0 0,0 0 16,0 39-16,0-39 0,0 0 0</inkml:trace>
        </inkml:traceGroup>
      </inkml:traceGroup>
    </inkml:traceGroup>
  </inkml:traceGroup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6:40:37.673"/>
    </inkml:context>
    <inkml:brush xml:id="br0">
      <inkml:brushProperty name="width" value="0.06667" units="cm"/>
      <inkml:brushProperty name="height" value="0.06667" units="cm"/>
      <inkml:brushProperty name="color" value="#FFFF00"/>
      <inkml:brushProperty name="fitToCurve" value="1"/>
    </inkml:brush>
  </inkml:definitions>
  <inkml:traceGroup>
    <inkml:annotationXML>
      <emma:emma xmlns:emma="http://www.w3.org/2003/04/emma" version="1.0">
        <emma:interpretation id="{28972991-D79B-4A0B-A33C-7CFAC3A041DA}" emma:medium="tactile" emma:mode="ink">
          <msink:context xmlns:msink="http://schemas.microsoft.com/ink/2010/main" type="writingRegion" rotatedBoundingBox="9813,7196 11391,7196 11391,7311 9813,7311"/>
        </emma:interpretation>
      </emma:emma>
    </inkml:annotationXML>
    <inkml:traceGroup>
      <inkml:annotationXML>
        <emma:emma xmlns:emma="http://www.w3.org/2003/04/emma" version="1.0">
          <emma:interpretation id="{CA30517D-BEF5-4B9A-A5E2-C0C4C77F96CD}" emma:medium="tactile" emma:mode="ink">
            <msink:context xmlns:msink="http://schemas.microsoft.com/ink/2010/main" type="paragraph" rotatedBoundingBox="9813,7196 11391,7196 11391,7311 9813,731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C1BCDFE-C5E1-4576-B75E-B044371E9FD5}" emma:medium="tactile" emma:mode="ink">
              <msink:context xmlns:msink="http://schemas.microsoft.com/ink/2010/main" type="line" rotatedBoundingBox="9813,7196 11391,7196 11391,7311 9813,7311"/>
            </emma:interpretation>
          </emma:emma>
        </inkml:annotationXML>
        <inkml:traceGroup>
          <inkml:annotationXML>
            <emma:emma xmlns:emma="http://www.w3.org/2003/04/emma" version="1.0">
              <emma:interpretation id="{4B2F6385-9F1E-4FF9-A3AD-D3006170A9BF}" emma:medium="tactile" emma:mode="ink">
                <msink:context xmlns:msink="http://schemas.microsoft.com/ink/2010/main" type="inkWord" rotatedBoundingBox="9813,7196 10236,7196 10236,7311 9813,7311"/>
              </emma:interpretation>
            </emma:emma>
          </inkml:annotationXML>
          <inkml:trace contextRef="#ctx0" brushRef="#br0">0 0 0,'0'0'16,"0"38"-16,0-38 0,0 0 0,0 0 16,0 0-16,0 0 0,0 0 0,0 0 15,0 0-15,0 0 0,0 0 0,0 0 16,0 0-16,0 0 0,0 0 15,0 0-15,0-38 0,0 38 0,0 0 16,0 0-16,0 0 0,0 0 0,0 0 16,0 0-16,0 0 0,0 0 0,0 0 15,0 0-15,0 0 0,0 0 0,0 0 16,0 0-16,0 0 0,0 38 0,0-38 15,0 0-15,0 0 0,0 0 0,38 0 16,-38 0-16,0 0 0,0 0 0,0 0 16,0 0-16,0 0 0,39 0 0,-39 39 15,0-39-15,0 0 0,0 0 0,38 0 16,-38 0-16,0 0 0,0 0 15,0 0-15,39 0 0,-39 0 0,0 38 16,0-38-16,0 0 0,0 0 0,0 0 16,0 0-16,38 0 0,-38 0 0,0 0 15,0 0-15,0 0 0,0 0 0,0 0 16,0 0-16,0 0 0,0 0 0,0 0 15,39 0-15,-39 0 0,0 0 0,0 0 16,0 0-16,0 0 0,0 0 0,0 0 16,0 0-16,0 0 0,0 0 0,0 0 15,0 0-15,0 0 0,0 0 0,0 0 16,0 0-16,0 0 0,0 0 15,0 0-15</inkml:trace>
          <inkml:trace contextRef="#ctx0" brushRef="#br0" timeOffset="160.0092">385 77 0,'0'0'0,"0"0"16,0 0-16,0 0 0,0 0 0,0 0 15,0 0-15,0 0 0,0 0 0,38 0 16,-38 0-16,0 0 0,0 0 15,0 0-15,0 38 0</inkml:trace>
        </inkml:traceGroup>
        <inkml:traceGroup>
          <inkml:annotationXML>
            <emma:emma xmlns:emma="http://www.w3.org/2003/04/emma" version="1.0">
              <emma:interpretation id="{6B3AA933-82D7-44BA-8A14-BB35C9B93246}" emma:medium="tactile" emma:mode="ink">
                <msink:context xmlns:msink="http://schemas.microsoft.com/ink/2010/main" type="inkWord" rotatedBoundingBox="11352,7196 11391,7196 11391,7234 11352,7234"/>
              </emma:interpretation>
            </emma:emma>
          </inkml:annotationXML>
          <inkml:trace contextRef="#ctx0" brushRef="#br0" timeOffset="979.056">1539 0 0,'0'0'0,"39"0"0,-39 0 0,0 0 16,0 0-16,0 38 0,0-38 0,0 0 15</inkml:trace>
        </inkml:traceGroup>
      </inkml:traceGroup>
    </inkml:traceGroup>
  </inkml:traceGroup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6:41:48.831"/>
    </inkml:context>
    <inkml:brush xml:id="br0">
      <inkml:brushProperty name="width" value="0.06667" units="cm"/>
      <inkml:brushProperty name="height" value="0.06667" units="cm"/>
      <inkml:brushProperty name="color" value="#FFFF00"/>
      <inkml:brushProperty name="fitToCurve" value="1"/>
    </inkml:brush>
  </inkml:definitions>
  <inkml:traceGroup>
    <inkml:annotationXML>
      <emma:emma xmlns:emma="http://www.w3.org/2003/04/emma" version="1.0">
        <emma:interpretation id="{AF8AFED8-56B5-40CA-87DA-77F284AE60BB}" emma:medium="tactile" emma:mode="ink">
          <msink:context xmlns:msink="http://schemas.microsoft.com/ink/2010/main" type="writingRegion" rotatedBoundingBox="13569,7657 13597,15970 13315,15971 13286,7658"/>
        </emma:interpretation>
      </emma:emma>
    </inkml:annotationXML>
    <inkml:traceGroup>
      <inkml:annotationXML>
        <emma:emma xmlns:emma="http://www.w3.org/2003/04/emma" version="1.0">
          <emma:interpretation id="{CEC0E2E5-C8BF-447B-9CAE-6C73A5001D11}" emma:medium="tactile" emma:mode="ink">
            <msink:context xmlns:msink="http://schemas.microsoft.com/ink/2010/main" type="paragraph" rotatedBoundingBox="13569,7657 13597,15970 13315,15971 13286,765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D46583B-1EF4-4EC8-95BC-350AFE649FE5}" emma:medium="tactile" emma:mode="ink">
              <msink:context xmlns:msink="http://schemas.microsoft.com/ink/2010/main" type="line" rotatedBoundingBox="13569,7657 13597,15970 13315,15971 13286,7658"/>
            </emma:interpretation>
          </emma:emma>
        </inkml:annotationXML>
        <inkml:traceGroup>
          <inkml:annotationXML>
            <emma:emma xmlns:emma="http://www.w3.org/2003/04/emma" version="1.0">
              <emma:interpretation id="{1C1D3E4F-FAC4-43CD-BE9D-6899582DC713}" emma:medium="tactile" emma:mode="ink">
                <msink:context xmlns:msink="http://schemas.microsoft.com/ink/2010/main" type="inkWord" rotatedBoundingBox="13353,7658 13353,7695 13338,7696 13337,7658"/>
              </emma:interpretation>
            </emma:emma>
          </inkml:annotationXML>
          <inkml:trace contextRef="#ctx0" brushRef="#br0">-1848 347 0,'0'0'0,"0"0"16,0 38-16,0-38 0</inkml:trace>
        </inkml:traceGroup>
        <inkml:traceGroup>
          <inkml:annotationXML>
            <emma:emma xmlns:emma="http://www.w3.org/2003/04/emma" version="1.0">
              <emma:interpretation id="{DFD60382-B661-4F35-A524-C924ECBDA4CB}" emma:medium="tactile" emma:mode="ink">
                <msink:context xmlns:msink="http://schemas.microsoft.com/ink/2010/main" type="inkWord" rotatedBoundingBox="13391,8504 13392,8619 13353,8620 13352,8504"/>
              </emma:interpretation>
            </emma:emma>
          </inkml:annotationXML>
          <inkml:trace contextRef="#ctx0" brushRef="#br0" timeOffset="384.022">-1809 1193 0,'0'0'0,"-39"39"0,39-39 0,0 38 16,0-38-16,0 39 0,0-39 16,0 0-16</inkml:trace>
        </inkml:traceGroup>
        <inkml:traceGroup>
          <inkml:annotationXML>
            <emma:emma xmlns:emma="http://www.w3.org/2003/04/emma" version="1.0">
              <emma:interpretation id="{B2FCCF96-E373-4AAC-8AA7-7CEF4D8F39FE}" emma:medium="tactile" emma:mode="ink">
                <msink:context xmlns:msink="http://schemas.microsoft.com/ink/2010/main" type="inkWord" rotatedBoundingBox="13392,9005 13392,9081 13353,9082 13352,9005"/>
              </emma:interpretation>
            </emma:emma>
          </inkml:annotationXML>
          <inkml:trace contextRef="#ctx0" brushRef="#br0" timeOffset="555.0318">-1809 1694 0,'0'0'0,"0"0"0,0 38 0,0-38 16,0 0-16,-39 0 0,39 0 16,0 39-16,0-39 0,0 0 0,0 0 15,0 0-15</inkml:trace>
        </inkml:traceGroup>
        <inkml:traceGroup>
          <inkml:annotationXML>
            <emma:emma xmlns:emma="http://www.w3.org/2003/04/emma" version="1.0">
              <emma:interpretation id="{F3621322-9D00-41F9-A6E0-52FCD87D5567}" emma:medium="tactile" emma:mode="ink">
                <msink:context xmlns:msink="http://schemas.microsoft.com/ink/2010/main" type="inkWord" rotatedBoundingBox="13353,10737 13353,10890 13315,10891 13314,10737"/>
              </emma:interpretation>
            </emma:emma>
          </inkml:annotationXML>
          <inkml:trace contextRef="#ctx0" brushRef="#br0" timeOffset="1219.0697">-1848 3426 0,'0'0'15,"0"0"-15,0 38 0,0-38 0,-38 0 16,38 39-16,0-39 0,0 38 0,0-38 15,0 0-15,0 39 0,0-39 0</inkml:trace>
        </inkml:traceGroup>
        <inkml:traceGroup>
          <inkml:annotationXML>
            <emma:emma xmlns:emma="http://www.w3.org/2003/04/emma" version="1.0">
              <emma:interpretation id="{6AE8E388-719E-406F-96A9-1E57C0CB13EC}" emma:medium="tactile" emma:mode="ink">
                <msink:context xmlns:msink="http://schemas.microsoft.com/ink/2010/main" type="inkWord" rotatedBoundingBox="13584,12007 13584,12083 13546,12084 13545,12007">
                  <msink:destinationLink direction="with" ref="{E8838CD4-439C-4A94-8087-78CF4AB7C121}"/>
                </msink:context>
              </emma:interpretation>
            </emma:emma>
          </inkml:annotationXML>
          <inkml:trace contextRef="#ctx0" brushRef="#br0" timeOffset="1559.0891">-1617 4696 0,'0'0'16,"0"0"-16,-38 38 0,38-38 0,0 0 16,0 39-16,0-39 0</inkml:trace>
        </inkml:traceGroup>
        <inkml:traceGroup>
          <inkml:annotationXML>
            <emma:emma xmlns:emma="http://www.w3.org/2003/04/emma" version="1.0">
              <emma:interpretation id="{7877BF4B-40D5-4468-B449-5F2321A401AA}" emma:medium="tactile" emma:mode="ink">
                <msink:context xmlns:msink="http://schemas.microsoft.com/ink/2010/main" type="inkWord" rotatedBoundingBox="13546,12507 13546,12621 13531,12622 13530,12507">
                  <msink:destinationLink direction="with" ref="{E8838CD4-439C-4A94-8087-78CF4AB7C121}"/>
                </msink:context>
              </emma:interpretation>
            </emma:emma>
          </inkml:annotationXML>
          <inkml:trace contextRef="#ctx0" brushRef="#br0" timeOffset="1724.0986">-1655 5196 0,'0'38'0,"0"-38"0,0 0 0,0 39 16,0-39-16,0 0 0,0 0 0,0 38 15</inkml:trace>
        </inkml:traceGroup>
        <inkml:traceGroup>
          <inkml:annotationXML>
            <emma:emma xmlns:emma="http://www.w3.org/2003/04/emma" version="1.0">
              <emma:interpretation id="{07E38DA7-836B-4B51-B49F-204017E0E36F}" emma:medium="tactile" emma:mode="ink">
                <msink:context xmlns:msink="http://schemas.microsoft.com/ink/2010/main" type="inkWord" rotatedBoundingBox="13583,13738 13584,13853 13507,13854 13506,13738">
                  <msink:destinationLink direction="with" ref="{E8838CD4-439C-4A94-8087-78CF4AB7C121}"/>
                </msink:context>
              </emma:interpretation>
            </emma:emma>
          </inkml:annotationXML>
          <inkml:trace contextRef="#ctx0" brushRef="#br0" timeOffset="2056.1176">-1617 6427 0,'-38'39'0,"38"-39"15,0 38-15,0-38 0,0 0 0,-39 39 16,39-39-16</inkml:trace>
        </inkml:traceGroup>
        <inkml:traceGroup>
          <inkml:annotationXML>
            <emma:emma xmlns:emma="http://www.w3.org/2003/04/emma" version="1.0">
              <emma:interpretation id="{408F35FC-6AB5-4DF8-85B3-DFE3D5D62012}" emma:medium="tactile" emma:mode="ink">
                <msink:context xmlns:msink="http://schemas.microsoft.com/ink/2010/main" type="inkWord" rotatedBoundingBox="13469,14276 13469,14507 13430,14508 13429,14277">
                  <msink:destinationLink direction="with" ref="{E8838CD4-439C-4A94-8087-78CF4AB7C121}"/>
                </msink:context>
              </emma:interpretation>
            </emma:emma>
          </inkml:annotationXML>
          <inkml:trace contextRef="#ctx0" brushRef="#br0" timeOffset="2243.1283">-1732 6966 0,'0'0'0,"-39"39"0,39-39 15,0 0-15,0 0 0,0 38 0,0-38 16,0 0-16,0 39 0,0-39 0,0 0 15,0 38-15,0-38 0,0 39 0,0-39 16,0 38-16</inkml:trace>
        </inkml:traceGroup>
        <inkml:traceGroup>
          <inkml:annotationXML>
            <emma:emma xmlns:emma="http://www.w3.org/2003/04/emma" version="1.0">
              <emma:interpretation id="{E154ACF0-873B-4328-BB40-EAF250003B89}" emma:medium="tactile" emma:mode="ink">
                <msink:context xmlns:msink="http://schemas.microsoft.com/ink/2010/main" type="inkWord" rotatedBoundingBox="13353,15047 13354,15354 13338,15355 13337,15047"/>
              </emma:interpretation>
            </emma:emma>
          </inkml:annotationXML>
          <inkml:trace contextRef="#ctx0" brushRef="#br0" timeOffset="2451.1402">-1848 7736 0,'0'38'0,"0"-38"16,0 39-16,0-39 0,0 38 0,0-38 15,0 0-15,0 39 0,0-39 0,0 0 16,0 38-16,0-38 0,0 0 16,0 0-16,0 0 0,0 39 0,0-39 15,0 0-15,0 38 0,0-38 0,0 0 16,0 39-16,0-39 0,0 0 0</inkml:trace>
        </inkml:traceGroup>
        <inkml:traceGroup>
          <inkml:annotationXML>
            <emma:emma xmlns:emma="http://www.w3.org/2003/04/emma" version="1.0">
              <emma:interpretation id="{9BC9979E-4B39-4EBF-8A6C-9CAB56F0FA3C}" emma:medium="tactile" emma:mode="ink">
                <msink:context xmlns:msink="http://schemas.microsoft.com/ink/2010/main" type="inkWord" rotatedBoundingBox="13353,15855 13353,15970 13315,15970 13314,15855"/>
              </emma:interpretation>
            </emma:emma>
          </inkml:annotationXML>
          <inkml:trace contextRef="#ctx0" brushRef="#br0" timeOffset="2651.1516">-1848 8544 0,'0'39'16,"0"-39"-16,0 0 0,0 0 0,-38 38 15,38-38-15,0 0 0,0 0 0,0 39 16,0-39-16,0 0 0,0 0 0,0 0 16,0 0-16,0 0 0</inkml:trace>
        </inkml:traceGroup>
      </inkml:traceGroup>
    </inkml:traceGroup>
  </inkml:traceGroup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6:40:46.093"/>
    </inkml:context>
    <inkml:brush xml:id="br0">
      <inkml:brushProperty name="width" value="0.06667" units="cm"/>
      <inkml:brushProperty name="height" value="0.06667" units="cm"/>
      <inkml:brushProperty name="color" value="#FFFF00"/>
      <inkml:brushProperty name="fitToCurve" value="1"/>
    </inkml:brush>
  </inkml:definitions>
  <inkml:traceGroup>
    <inkml:annotationXML>
      <emma:emma xmlns:emma="http://www.w3.org/2003/04/emma" version="1.0">
        <emma:interpretation id="{16B3D9ED-3D40-4977-9349-D80A03978EB9}" emma:medium="tactile" emma:mode="ink">
          <msink:context xmlns:msink="http://schemas.microsoft.com/ink/2010/main" type="inkDrawing" rotatedBoundingBox="4386,7234 4386,7542 4371,7542 4371,7234" shapeName="Other"/>
        </emma:interpretation>
      </emma:emma>
    </inkml:annotationXML>
    <inkml:trace contextRef="#ctx0" brushRef="#br0">0 0 0,'0'0'0,"0"0"0,0 0 15,0 0-15,0 0 0,0 0 0,0 39 16,0-39-16,0 0 0,0 0 0,0 0 16,0 0-16,0 38 0,0-38 0,0 0 15,0 0-15,0 0 0,0 0 0,0 0 16,0 39-16,0-39 0,0 0 0,0 0 15,0 38-15,0-38 0,0 39 0,0-1 16,0-38-16,0 39 0,0-1 0</inkml:trace>
  </inkml:traceGroup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6:40:48.332"/>
    </inkml:context>
    <inkml:brush xml:id="br0">
      <inkml:brushProperty name="width" value="0.06667" units="cm"/>
      <inkml:brushProperty name="height" value="0.06667" units="cm"/>
      <inkml:brushProperty name="color" value="#FFFF00"/>
      <inkml:brushProperty name="fitToCurve" value="1"/>
    </inkml:brush>
  </inkml:definitions>
  <inkml:traceGroup>
    <inkml:annotationXML>
      <emma:emma xmlns:emma="http://www.w3.org/2003/04/emma" version="1.0">
        <emma:interpretation id="{950B6406-B366-4F97-B14A-AAFC5EE16739}" emma:medium="tactile" emma:mode="ink">
          <msink:context xmlns:msink="http://schemas.microsoft.com/ink/2010/main" type="inkDrawing" rotatedBoundingBox="4253,10387 4301,10080 4338,10086 4290,10393" shapeName="Other"/>
        </emma:interpretation>
      </emma:emma>
    </inkml:annotationXML>
    <inkml:trace contextRef="#ctx0" brushRef="#br0">41 0 0,'0'0'0,"0"39"0,0-1 0,0 1 15,0-39-15,0 38 0,0 1 0,-38-39 16,38 38-16,0-38 0,0 39 0,0-39 15,0 38-15,0-38 0</inkml:trace>
  </inkml:traceGroup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6:40:49.100"/>
    </inkml:context>
    <inkml:brush xml:id="br0">
      <inkml:brushProperty name="width" value="0.06667" units="cm"/>
      <inkml:brushProperty name="height" value="0.06667" units="cm"/>
      <inkml:brushProperty name="color" value="#FFFF00"/>
      <inkml:brushProperty name="fitToCurve" value="1"/>
    </inkml:brush>
  </inkml:definitions>
  <inkml:traceGroup>
    <inkml:annotationXML>
      <emma:emma xmlns:emma="http://www.w3.org/2003/04/emma" version="1.0">
        <emma:interpretation id="{5DB1B54E-B0C5-4CF3-8D76-69A583F270C9}" emma:medium="tactile" emma:mode="ink">
          <msink:context xmlns:msink="http://schemas.microsoft.com/ink/2010/main" type="writingRegion" rotatedBoundingBox="4368,12785 4180,15595 4008,15583 4196,12773"/>
        </emma:interpretation>
      </emma:emma>
    </inkml:annotationXML>
    <inkml:traceGroup>
      <inkml:annotationXML>
        <emma:emma xmlns:emma="http://www.w3.org/2003/04/emma" version="1.0">
          <emma:interpretation id="{9F2F6FE3-7989-4A43-9B8F-6A5C03B569D9}" emma:medium="tactile" emma:mode="ink">
            <msink:context xmlns:msink="http://schemas.microsoft.com/ink/2010/main" type="paragraph" rotatedBoundingBox="4368,12785 4180,15595 4008,15583 4196,1277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9B66FF8-1B33-4777-B7C9-B082C23AEAF8}" emma:medium="tactile" emma:mode="ink">
              <msink:context xmlns:msink="http://schemas.microsoft.com/ink/2010/main" type="line" rotatedBoundingBox="4368,12785 4180,15595 4008,15583 4196,12773"/>
            </emma:interpretation>
          </emma:emma>
        </inkml:annotationXML>
        <inkml:traceGroup>
          <inkml:annotationXML>
            <emma:emma xmlns:emma="http://www.w3.org/2003/04/emma" version="1.0">
              <emma:interpretation id="{7EB7D902-7B00-4873-A487-34C7554518B9}" emma:medium="tactile" emma:mode="ink">
                <msink:context xmlns:msink="http://schemas.microsoft.com/ink/2010/main" type="inkWord" rotatedBoundingBox="4234,12776 4229,12855 4191,12852 4196,12773"/>
              </emma:interpretation>
            </emma:emma>
          </inkml:annotationXML>
          <inkml:trace contextRef="#ctx0" brushRef="#br0">38 0 0,'0'39'0,"-38"-39"0,38 0 0,0 0 16,0 38-16,0-38 0,0 0 0</inkml:trace>
        </inkml:traceGroup>
        <inkml:traceGroup>
          <inkml:annotationXML>
            <emma:emma xmlns:emma="http://www.w3.org/2003/04/emma" version="1.0">
              <emma:interpretation id="{3B613373-3932-4905-BCD3-AE3BF65CB831}" emma:medium="tactile" emma:mode="ink">
                <msink:context xmlns:msink="http://schemas.microsoft.com/ink/2010/main" type="inkWord" rotatedBoundingBox="4312,13625 4268,14279 4196,14274 4239,13620"/>
              </emma:interpretation>
            </emma:emma>
          </inkml:annotationXML>
          <inkml:trace contextRef="#ctx0" brushRef="#br0" timeOffset="392.0224">77 847 0,'0'0'0,"0"38"0,0-38 16,0 0-16,0 39 0,0-39 0,0 0 16,0 38-16,0-38 0,-39 0 0,39 39 15,0-39-15,0 0 0,0 38 0,0-38 16,0 0-16,0 0 0</inkml:trace>
          <inkml:trace contextRef="#ctx0" brushRef="#br0" timeOffset="536.0307">77 1424 0,'0'0'16,"0"39"-16,0-39 0,0 0 0,-39 0 15,39 38-15,0-38 0,0 0 0,0 0 16</inkml:trace>
        </inkml:traceGroup>
        <inkml:traceGroup>
          <inkml:annotationXML>
            <emma:emma xmlns:emma="http://www.w3.org/2003/04/emma" version="1.0">
              <emma:interpretation id="{8A6B1EAC-5D93-44DE-9AB3-1D761BD93AA8}" emma:medium="tactile" emma:mode="ink">
                <msink:context xmlns:msink="http://schemas.microsoft.com/ink/2010/main" type="inkWord" rotatedBoundingBox="4117,15393 4103,15590 4037,15585 4050,15388"/>
              </emma:interpretation>
            </emma:emma>
          </inkml:annotationXML>
          <inkml:trace contextRef="#ctx0" brushRef="#br0" timeOffset="876.0501">-77 2617 0,'0'0'0,"-38"39"16,38-1-16,0-38 0,0 39 0,0-1 15,-39-38-15,39 39 0,0-39 0</inkml:trace>
        </inkml:traceGroup>
      </inkml:traceGroup>
    </inkml:traceGroup>
  </inkml:traceGroup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6:40:51.852"/>
    </inkml:context>
    <inkml:brush xml:id="br0">
      <inkml:brushProperty name="width" value="0.06667" units="cm"/>
      <inkml:brushProperty name="height" value="0.06667" units="cm"/>
      <inkml:brushProperty name="color" value="#FFFF00"/>
      <inkml:brushProperty name="fitToCurve" value="1"/>
    </inkml:brush>
  </inkml:definitions>
  <inkml:traceGroup>
    <inkml:annotationXML>
      <emma:emma xmlns:emma="http://www.w3.org/2003/04/emma" version="1.0">
        <emma:interpretation id="{42C528C3-E569-4B39-BAB2-DF6207B692E5}" emma:medium="tactile" emma:mode="ink">
          <msink:context xmlns:msink="http://schemas.microsoft.com/ink/2010/main" type="inkDrawing" rotatedBoundingBox="9851,7350 9872,7733 9821,7736 9800,7352" semanticType="callout" shapeName="Other"/>
        </emma:interpretation>
      </emma:emma>
    </inkml:annotationXML>
    <inkml:trace contextRef="#ctx0" brushRef="#br0">41 0 0,'0'38'0,"-38"-38"0,38 39 0,0-1 16,0-38-16,0 39 0,0-1 0,0-38 15,0 39-15,0-39 0,38 38 0,-38-38 16,0 39-16,0-39 0,0 38 0,0-38 15,0 0-15,0 0 0,0 39 0,0-39 16</inkml:trace>
  </inkml:traceGroup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6:40:52.692"/>
    </inkml:context>
    <inkml:brush xml:id="br0">
      <inkml:brushProperty name="width" value="0.06667" units="cm"/>
      <inkml:brushProperty name="height" value="0.06667" units="cm"/>
      <inkml:brushProperty name="color" value="#FFFF00"/>
      <inkml:brushProperty name="fitToCurve" value="1"/>
    </inkml:brush>
  </inkml:definitions>
  <inkml:traceGroup>
    <inkml:annotationXML>
      <emma:emma xmlns:emma="http://www.w3.org/2003/04/emma" version="1.0">
        <emma:interpretation id="{EDE8C6E9-C40C-4EF1-8BD5-C3FD24DDFC0A}" emma:medium="tactile" emma:mode="ink">
          <msink:context xmlns:msink="http://schemas.microsoft.com/ink/2010/main" type="writingRegion" rotatedBoundingBox="9799,10696 9865,14353 9784,14354 9719,10698"/>
        </emma:interpretation>
      </emma:emma>
    </inkml:annotationXML>
    <inkml:traceGroup>
      <inkml:annotationXML>
        <emma:emma xmlns:emma="http://www.w3.org/2003/04/emma" version="1.0">
          <emma:interpretation id="{4B02E06B-9F18-4753-9653-BEAD469C5C98}" emma:medium="tactile" emma:mode="ink">
            <msink:context xmlns:msink="http://schemas.microsoft.com/ink/2010/main" type="paragraph" rotatedBoundingBox="9799,10696 9865,14353 9784,14354 9719,1069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CFFC1D6-13D7-4CC9-9F91-7B9C7E3A5B5F}" emma:medium="tactile" emma:mode="ink">
              <msink:context xmlns:msink="http://schemas.microsoft.com/ink/2010/main" type="line" rotatedBoundingBox="9799,10696 9865,14353 9784,14354 9719,10698"/>
            </emma:interpretation>
          </emma:emma>
        </inkml:annotationXML>
        <inkml:traceGroup>
          <inkml:annotationXML>
            <emma:emma xmlns:emma="http://www.w3.org/2003/04/emma" version="1.0">
              <emma:interpretation id="{4868F51D-7963-4C25-B496-0AAC0D0FA44E}" emma:medium="tactile" emma:mode="ink">
                <msink:context xmlns:msink="http://schemas.microsoft.com/ink/2010/main" type="inkWord" rotatedBoundingBox="9735,10698 9739,10890 9722,10891 9719,10698"/>
              </emma:interpretation>
            </emma:emma>
          </inkml:annotationXML>
          <inkml:trace contextRef="#ctx0" brushRef="#br0">0 0 0,'0'0'0,"0"39"0,0-1 15,0-38-15,0 39 0,0-39 0,0 38 16,0-38-16,0 0 0,0 39 0,0-39 15</inkml:trace>
        </inkml:traceGroup>
        <inkml:traceGroup>
          <inkml:annotationXML>
            <emma:emma xmlns:emma="http://www.w3.org/2003/04/emma" version="1.0">
              <emma:interpretation id="{67F46BDE-02E3-418F-8455-4FFD28237CA3}" emma:medium="tactile" emma:mode="ink">
                <msink:context xmlns:msink="http://schemas.microsoft.com/ink/2010/main" type="inkWord" rotatedBoundingBox="9810,11313 9813,11467 9774,11468 9771,11314"/>
              </emma:interpretation>
            </emma:emma>
          </inkml:annotationXML>
          <inkml:trace contextRef="#ctx0" brushRef="#br0" timeOffset="173.0097">38 616 0,'0'0'0,"0"0"16,0 38-16,0-38 0,0 0 15,0 0-15,0 39 0,0-39 0,0 0 16,0 38-16,0-38 0,0 0 0,39 0 15,-39 39-15,0-39 0,0 0 0,0 0 16</inkml:trace>
        </inkml:traceGroup>
        <inkml:traceGroup>
          <inkml:annotationXML>
            <emma:emma xmlns:emma="http://www.w3.org/2003/04/emma" version="1.0">
              <emma:interpretation id="{553EF6F5-E005-4938-BA9B-270DF4342A92}" emma:medium="tactile" emma:mode="ink">
                <msink:context xmlns:msink="http://schemas.microsoft.com/ink/2010/main" type="inkWord" rotatedBoundingBox="9812,11891 9816,12083 9799,12084 9796,11891"/>
              </emma:interpretation>
            </emma:emma>
          </inkml:annotationXML>
          <inkml:trace contextRef="#ctx0" brushRef="#br0" timeOffset="305.0175">77 1193 0,'0'0'16,"0"39"-16,0-39 0,0 38 15,0-38-15,0 39 0,0-39 0,0 38 16,0-38-16,0 39 0</inkml:trace>
        </inkml:traceGroup>
        <inkml:traceGroup>
          <inkml:annotationXML>
            <emma:emma xmlns:emma="http://www.w3.org/2003/04/emma" version="1.0">
              <emma:interpretation id="{25CD40F0-435B-49E2-A8B5-A26FC4231A1B}" emma:medium="tactile" emma:mode="ink">
                <msink:context xmlns:msink="http://schemas.microsoft.com/ink/2010/main" type="inkWord" rotatedBoundingBox="9813,12544 9815,12660 9774,12661 9771,12545"/>
              </emma:interpretation>
            </emma:emma>
          </inkml:annotationXML>
          <inkml:trace contextRef="#ctx0" brushRef="#br0" timeOffset="464.0266">77 1847 0,'0'0'15,"0"39"-15,0-39 0,0 38 0,0-38 16,0 39-16,0-39 0,-39 0 0</inkml:trace>
        </inkml:traceGroup>
        <inkml:traceGroup>
          <inkml:annotationXML>
            <emma:emma xmlns:emma="http://www.w3.org/2003/04/emma" version="1.0">
              <emma:interpretation id="{D2F44885-FC74-4B2E-85CA-ECC4C59FD68B}" emma:medium="tactile" emma:mode="ink">
                <msink:context xmlns:msink="http://schemas.microsoft.com/ink/2010/main" type="inkWord" rotatedBoundingBox="9813,13200 9813,13237 9798,13238 9797,13200"/>
              </emma:interpretation>
            </emma:emma>
          </inkml:annotationXML>
          <inkml:trace contextRef="#ctx0" brushRef="#br0" timeOffset="625.0358">77 2502 0,'0'0'0,"0"0"0,0 0 0,0 38 15</inkml:trace>
        </inkml:traceGroup>
        <inkml:traceGroup>
          <inkml:annotationXML>
            <emma:emma xmlns:emma="http://www.w3.org/2003/04/emma" version="1.0">
              <emma:interpretation id="{F0C6A922-C426-4D55-AE03-221C01D34F41}" emma:medium="tactile" emma:mode="ink">
                <msink:context xmlns:msink="http://schemas.microsoft.com/ink/2010/main" type="inkWord" rotatedBoundingBox="9813,13623 9815,13776 9799,13777 9796,13623"/>
              </emma:interpretation>
            </emma:emma>
          </inkml:annotationXML>
          <inkml:trace contextRef="#ctx0" brushRef="#br0" timeOffset="796.0454">77 2925 0,'0'0'0,"0"38"15,0-38-15,0 39 0,0-39 0,0 0 16,0 38-16,0-38 0,0 0 0,0 0 15,0 0-15,0 39 0,0-39 0,0 0 16</inkml:trace>
        </inkml:traceGroup>
        <inkml:traceGroup>
          <inkml:annotationXML>
            <emma:emma xmlns:emma="http://www.w3.org/2003/04/emma" version="1.0">
              <emma:interpretation id="{48909902-EC3B-4EB0-AB24-EB060D9DC8FD}" emma:medium="tactile" emma:mode="ink">
                <msink:context xmlns:msink="http://schemas.microsoft.com/ink/2010/main" type="inkWord" rotatedBoundingBox="9813,14200 9815,14353 9799,14354 9796,14200"/>
              </emma:interpretation>
            </emma:emma>
          </inkml:annotationXML>
          <inkml:trace contextRef="#ctx0" brushRef="#br0" timeOffset="964.0551">77 3502 0,'0'39'0,"0"-39"16,0 0-16,0 38 0,0-38 0,0 39 15,0-39-15,0 0 0,0 0 0,0 38 16,0-38-16,0 0 0,0 0 0</inkml:trace>
        </inkml:traceGroup>
      </inkml:traceGroup>
    </inkml:traceGroup>
  </inkml:traceGroup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6:41:20.752"/>
    </inkml:context>
    <inkml:brush xml:id="br0">
      <inkml:brushProperty name="width" value="0.06667" units="cm"/>
      <inkml:brushProperty name="height" value="0.06667" units="cm"/>
      <inkml:brushProperty name="color" value="#00B050"/>
      <inkml:brushProperty name="fitToCurve" value="1"/>
    </inkml:brush>
  </inkml:definitions>
  <inkml:traceGroup>
    <inkml:annotationXML>
      <emma:emma xmlns:emma="http://www.w3.org/2003/04/emma" version="1.0">
        <emma:interpretation id="{59B8D226-B96C-4F4A-9CDE-418B40803513}" emma:medium="tactile" emma:mode="ink">
          <msink:context xmlns:msink="http://schemas.microsoft.com/ink/2010/main" type="inkDrawing" rotatedBoundingBox="12496,2537 18884,1357 19974,7265 13587,8444" hotPoints="18979,2528 18896,7675 13749,7592 13832,2445" semanticType="enclosure" shapeName="Square">
            <msink:sourceLink direction="with" ref="{8E1DAB1B-87DC-41C4-A4B7-9BD708348231}"/>
            <msink:sourceLink direction="with" ref="{E38A7C42-AD43-4854-A737-388E7C1A0ED8}"/>
            <msink:sourceLink direction="with" ref="{D97040E0-6078-421B-80BB-B64010EEE592}"/>
            <msink:sourceLink direction="with" ref="{476682A5-3029-4189-AF2A-19F850F81500}"/>
            <msink:sourceLink direction="with" ref="{423FC7A3-B28F-464F-8197-FCFE428001AE}"/>
            <msink:sourceLink direction="with" ref="{6B6C8EF4-2D65-40D9-AEC4-314761CBA140}"/>
            <msink:sourceLink direction="with" ref="{6A2E2978-BF50-44DD-8949-EC42BF4A027E}"/>
            <msink:destinationLink direction="with" ref="{0707CC99-0B24-4FBF-91FE-6E1DCA1B8A4A}"/>
          </msink:context>
        </emma:interpretation>
      </emma:emma>
    </inkml:annotationXML>
    <inkml:trace contextRef="#ctx0" brushRef="#br0">0 83 0,'0'0'0,"0"0"0,0 0 0,0 0 16,0 0-16,0 0 0,0 0 0,0 0 16,0-39-16,0 39 0,0 0 0,0 0 15,0 0-15,0 0 0,0 0 0,0 0 16,0-38-16,0 38 0,0 0 0,0 0 15,0 0-15,0 0 0,0 0 0,0 0 16,0 0-16,0 0 0,0 0 0,0 0 16,0 0-16,0 0 0,0 0 0,0 0 15,0 0-15,0 0 0,0 0 0,0 0 16,0 0-16,0 0 0,0 0 0,0 0 15,0 0-15,0 0 0,0 0 16,0 0-16,0 38 0,0-38 0,0 0 16,0 0-16,0 0 0,0 0 0,0 0 15,0 0-15,0 0 0,0 0 0,0 0 16,0 0-16,0 0 0,0 0 0,0 0 15,0 0-15,0 0 0,0 0 0,0 0 16,0 0-16,0 0 0,0 0 0,0 0 16,0 0-16,0 0 0,38 0 0,-38 0 15,0 0-15,0 0 0,0 0 16,0 0-16,0 0 0,0 0 0,0 0 15,0 0-15,0 0 0,0 0 0,0 0 16,0 0-16,0 0 0,0 0 0,0 0 16,39 0-16,-39 0 0,0 0 0,0 0 15,0 0-15,0 0 0,0 0 0,38 0 16,-38 39-16,0-39 0,0 0 0,0 0 15,39 0-15,-39 0 0,0 0 0,38 0 16,-38 0-16,0 0 0,0 0 0,39-39 16,-39 39-16,0 0 0,0 0 0,38 0 15,-38 0-15,0 0 0,0 0 0,39 0 16,-39 0-16,0 0 0,38 0 0,-38 0 15,0-38-15,0 38 0,39 0 16,-39 0-16,0 0 0,0 0 0,0 0 16,38 0-16,-38 0 0,0 0 0,0 0 15,0 0-15,0 0 0,0 0 0,0 0 16,0 0-16,0 0 0,0 0 0,0 0 15,0 0-15,0 0 0,0 0 0,0 0 16,39 0-16,-39 0 0,0 0 0,0 0 16,38 0-16,-38 0 0,39 0 0,-39 0 15,38 0-15,-38 0 0,39 0 0,-39 0 16,0 0-16,38 0 0,-38 0 0,0 0 15,0 0-15,39 0 0,-39 0 16,0 0-16,0 0 0,0 0 0,38 0 16,-38 0-16,0 0 0,0 0 0,0 0 15,0 0-15,39 0 0,-39 0 0,0 0 16,0 0-16,0 0 0,0 0 0,0 0 15,0 0-15,0 0 0,38 0 0,-38 0 16,0 0-16,0 0 0,0 0 0,0 0 16,0 0-16,38 0 0,-38 0 0,0 0 15,0 0-15,0 0 0,39 0 0,-39 0 16,0 0-16,0 0 0,38 0 0,-38 0 15,0 0-15,39 0 0,-39 0 16,0 0-16,38 0 0,-38 0 0,0 0 16,39 0-16,-39 0 0,0 0 0,0 0 15,0 0-15,0 0 0,38 0 0,-38 0 16,0 0-16,0 0 0,0 0 0,0 0 15,0 0-15,39 0 0,-39 0 0,0 0 16,0 38-16,38-38 0,-38 0 0,0 0 16,0 0-16,39 0 0,-39 0 0,38 0 15,-38 0-15,0 0 0,39 0 0,-39 0 16,38 0-16,-38 0 0,0 0 0,39 0 15,-39 0-15,0 0 0,38 0 16,-38 0-16,0 0 0,0 0 0,0 0 16,39 0-16,-39 0 0,0 0 0,0 0 15,0 39-15,0-39 0,0 0 0,0 0 16,0 0-16,38 0 0,-38 0 0,0 0 15,0 0-15,39 0 0,-39 0 0,0 0 16,38 0-16,-38 0 0,39 0 0,-39 0 16,0 0-16,38 0 0,-38 0 0,0 0 15,0 0-15,39 0 0,-39-39 0,0 39 16,0 0-16,0 0 0,0 0 0,0 0 15,0 0-15,0 0 0,38 0 16,-38 0-16,0 0 0,0 0 0,0 0 16,0 0-16,0 0 0,0 0 0,0 39 15,0-39-15,0 0 0,0 0 0,0 0 16,39 0-16,-39 0 0,0 0 0,0 0 15,0 0-15,38 0 0,-38 0 0,0 0 16,0 0-16,0 0 0,39 0 0,-39 0 16,0 0-16,38 0 0,-38 0 0,0 0 15,0 0-15,39 0 0,-39 0 0,0 0 16,38 0-16,-38 0 0,0 0 0,39 0 15,-39 0-15,0 0 0,0 0 16,0 0-16,0 0 0,38 0 0,-38 0 16,0 0-16,0 0 0,0 0 0,0 0 15,0 0-15,0 0 0,0 0 0,0 0 16,0 0-16,0 0 0,0 0 0,0 0 15,0 0-15,0 0 0,0 0 0,0 0 16,0 0-16,39 0 0,-39 0 0,0 0 16,38 0-16,-38 0 0,0 0 0,38 0 15,-38 0-15,0 0 0,0 0 0,39 0 16,-39 0-16,0 0 0,0 0 0,38 0 15,-38 0-15,0 0 0,0 0 16,0 0-16,39 0 0,-39 0 0,0 0 16,0 0-16,0 0 0,38 0 0,-38 0 15,0 0-15,0 0 0,0 0 0,39 0 16,-39 0-16,0 0 0,0 0 0,38 0 15,-38 0-15,0 0 0,0 0 0,0 0 16,39 0-16,-39 0 0,0 0 0,0 0 16,0 0-16,0 0 0,0 0 0,0 0 15,38 0-15,-38 0 0,0 0 0,0 0 16,0 0-16,0 0 0,0 0 0,0 0 15,0 38-15,0-38 0,0 0 16,0 0-16,0 0 0,0 0 0,0 0 16,0 0-16,39 0 0,-39 0 0,0 0 15,0 0-15,0 0 0,0 0 0,0 0 16,0 0-16,0 0 0,38 0 0,-38 0 15,0 0-15,0 0 0,0 0 0,39 0 16,-39 0-16,0 0 0,0 0 0,38 0 16,-38 0-16,0 0 0,39-38 0,-39 38 15,38 0-15,-38 0 0,0 0 0,39 0 16,-39 0-16,0 0 0,0 0 0,38 0 15,-38 0-15,0 0 0,0 0 16,39 0-16,-39 38 0,0-38 0,0 0 16,0 0-16,0 0 0,38 0 0,-38 0 15,0 0-15,0 0 0,0 0 0,0 0 16,39 0-16,-39 0 0,0 0 0,0 0 15,0 0-15,0 0 0,38 0 0,-38 0 16,0 0-16,0 0 0,39 0 0,-39 0 16,0 0-16,0 0 0,0 0 0,0 0 15,38 0-15,-38 0 0,0 0 0,0 0 16,0 0-16,0 0 0,0 0 0,39 0 15,-39 0-15,0 0 0,0 0 16,0 0-16,38 0 0,-38 0 0,0 0 16,0 0-16,39 0 0,-39 0 0,0 0 15,0 0-15,0 0 0,38 0 0,-38 0 16,0 0-16,0 0 0,0 0 0,0 0 15,39 0-15,-39 0 0,0 0 0,0 0 16,0 0-16,38 0 0,-38 0 0,0 0 16,0-38-16,0 38 0,0 0 0,0 0 15,39 0-15,-39 0 0,0 0 0,0 0 16,0 0-16,38 0 0,-38 0 0,0 0 15,0 0-15,0 0 0,0 0 16,0 0-16,39 0 0,-39 0 0,0 0 16,0 0-16,0 0 0,38 0 0,-38-39 15,0 39-15,38 0 0,-38 0 0,0 0 16,0 0-16,39 0 0,-39 0 0,0 0 15,0 0-15,0 0 0,0 0 0,0 0 16,38 0-16,-38 0 0,0 0 0,0 0 16,0 0-16,0 0 0,0 0 0,0 0 15,39 0-15,-39 0 0,0 0 0,0 0 16,0 0-16,38 0 0,-38 0 0,0 0 15,0 0-15,0 0 0,39-38 16,-39 38-16,0 0 0,0 0 0,0 0 16,0 0-16,38 0 0,-38 0 0,0 0 15,0 0-15,0 0 0,0 0 0,0 0 16,0 0-16,0 0 0,0 0 0,39 0 15,-39 0-15,0 0 0,0 0 0,0 0 16,0 0-16,0 0 0,0 0 0,0 0 16,0 0-16,0 0 0,0 0 0,0 0 15,0 0-15,38 0 0,-38 0 0,0 0 16,0 0-16,0 0 0,0 0 0,39 0 15,-39 0-15,0 0 0,0 0 16,38 0-16,-38 0 0,0 0 0,0 0 16,0 0-16,39 0 0,-39 0 0,0 0 15,0 0-15,0 0 0,38 0 0,-38 0 16,0 0-16,0 38 0,0-38 0,0 0 15,0 0-15,0 0 0,39 0 0,-39 0 16,0 0-16,0 0 0,0 0 0,0 0 16,38 0-16,-38 0 0,0 0 0,0 0 15,39 0-15,-39 0 0,0 0 0,0 0 16,0 0-16,0 0 0,38 0 0,-38 0 15,0 0-15,0 0 0,0 0 16,0 0-16,0 0 0,39 0 0,-39 0 16,0 39-16,0-39 0,0 0 0,0 0 15,38 0-15,-38 0 0,0 0 0,0 0 16,0 0-16,0 0 0,39 0 0,-39 0 15,0 0-15,0 0 0,0 0 0,38 0 16,-38 0-16,0 0 0,0 0 0,39 0 16,-39 0-16,0 0 0,0 0 0,0 0 15,38 0-15,-38 0 0,0 0 0,0 0 16,0 0-16,0 0 0,0 0 0,0 0 15,39 0-15,-39 0 0,0 0 16,0 0-16,0 0 0,0 0 0,0 0 16,0 0-16,0 0 0,0 0 0,0 0 15,0 0-15,0 0 0,38 0 0,-38 0 16,0 0-16,0 0 0,0 0 0,0 0 15,0 0-15,0 0 0,0 0 0,0 0 16,0 0-16,0 0 0,0 0 0,0 0 16,0 0-16,0 0 0,0 0 0,0 0 15,0 0-15,0 0 0,0 0 0,0 0 16,0-39-16,0 39 0,0 0 0,0 0 15,0 0-15,0 0 0</inkml:trace>
    <inkml:trace contextRef="#ctx0" brushRef="#br0" timeOffset="-14055.8039">-1078 83 0,'0'0'0,"0"0"0,0 0 0,0 0 15,0 0-15,0 0 0,0 0 16,0 0-16,-38 0 0,38 0 0,0 0 15,0 0-15,0 0 0,0 0 0,0 0 16,0 0-16,0 0 0,0 0 0,0 0 16,0 0-16,0 0 0,0 0 0,0 0 15,0 0-15,0 0 0,0 0 0,0 0 16,38 0-16,-38 0 0,0 0 0,0 0 15,0 0-15,0 0 0,0 0 0,0 0 16,0 0-16,0 0 0,0 0 0,0 0 16,0 0-16,0 0 0,0 0 0,0 0 15,0 0-15,0 0 0,0 0 16,0 0-16,0 0 0,0 0 0,0 0 15,0 0-15,0 0 0,0 0 0,0 0 16,0 0-16,0 0 0,0 0 0,0 0 16,0 0-16,0 0 0,0 0 0,0 0 15,0 0-15,0 0 0,0 0 0,0 0 16,0 0-16,0 0 0,0 0 0,0 0 15,0 0-15,0 0 0,0 0 0,0 0 16,0 0-16,0-39 0,0 39 0,0 0 16,0 0-16,0 0 0,0 0 0,0 0 15,0 0-15,0-38 0,0 38 16,0 0-16,0 0 0,0 0 0,0 0 15,0 0-15,0 0 0,0 0 0,-38 0 16,38 38-16,0-38 0,0 0 0,0 0 16,0 0-16,0 0 0,0 0 0,0 0 15,0 0-15,0 0 0,0 0 0,0 0 16,0 0-16,0 0 0,38 0 0,-38 0 15,0 0-15,0 0 0,0 0 0,0 0 16,0 0-16,0 0 0,0 0 0,0 0 16,0 0-16,0 0 0,0 0 0,0 0 15,0 0-15,0 0 0,0 0 16,0 39-16,0-39 0,0 0 0,0 0 15,0 0-15,0 38 0,0-38 0,0 0 16,0 0-16,0 0 0,0 0 0,0 0 16,0 0-16,0 0 0,0 0 0,0 0 15,0 39-15,0-39 0,0 0 0,0 0 16,0 0-16,0 38 0,0-38 0,0 0 15,-38 0-15,38 0 0,0 39 0,0-39 16,0 0-16,0 0 0,0 0 0,0 0 16,0 38-16,0-38 0,0 0 0,0 0 15,0 39-15,0-39 0,0 0 16,0 0-16,0 0 0,0 0 0,0 38 15,0-38-15,0 0 0,0 0 0,0 0 16,0 0-16,0 0 0,0 39 0,0-39 16,0 0-16,0 0 0,0 0 0,0 0 15,0 0-15,0 0 0,0 0 0,0 0 16,0 0-16,0 0 0,0 0 0,0 38 15,0-38-15,0 0 0,0 0 0,0 0 16,0 0-16,0 0 0,0 0 0,0 0 16,0 39-16,0-39 0,0 0 0,0 0 15,0 0-15,0 0 0,0 0 16,0 0-16,0 0 0,0 0 0,0 38 15,0-38-15,0 0 0,0 0 0,0 0 16,0 0-16,0 0 0,0 0 0,0 0 16,0 0-16,0 0 0,0 39 0,0-39 15,0 0-15,0 0 0,0 0 0,0 0 16,0 0-16,0 38 0,0-38 0,0 0 15,0 0-15,0 0 0,0 0 0,0 0 16,0 39-16,0-39 0,0 0 0,0 0 16,0 0-16,0 38 0,0-38 0,0 0 15,0 0-15,0 39 0,0-39 16,0 0-16,0 0 0,0 38 0,0-38 15,0 0-15,0 0 0,0 39 0,0-39 16,0 0-16,0 0 0,0 38 0,0-38 16,0 0-16,0 0 0,0 0 0,0 0 15,0 39-15,0-39 0,0 0 0,0 0 16,0 38-16,0-38 0,0 0 0,0 0 15,0 38-15,0-38 0,0 0 0,0 0 16,0 0-16,0 0 0,0 39 0,0-39 16,0 0-16,0 0 0,0 0 0,0 0 15,0 0-15,0 0 0,0 0 16,0 0-16,0 0 0,0 0 0,0 38 15,0-38-15,0 0 0,0 0 0,0 0 16,0 39-16,0-39 0,-39 0 0,39 38 16,0-38-16,0 0 0,0 0 0,0 39 15,0-39-15,0 0 0,0 0 0,0 0 16,0 0-16,0 38 0,0-38 0,0 0 15,0 0-15,0 0 0,0 39 0,0-39 16,0 0-16,0 0 0,-38 38 0,38-38 16,0 0-16,0 0 0,0 39 0,0-39 15,0 0-15,0 0 0,0 0 16,0 38-16,0-38 0,0 0 0,0 0 15,0 0-15,0 39 0,0-39 0,0 0 16,0 0-16,0 0 0,0 0 0,0 0 16,0 38-16,0-38 0,0 0 0,0 0 15,0 0-15,0 0 0,0 39 0,0-39 16,-39 0-16,39 0 0,0 0 0,0 0 15,0 38-15,0-38 0,0 0 0,0 0 16,0 0-16,0 0 0,0 0 0,0 39 16,0-39-16,0 0 0,0 0 0,0 0 15,0 0-15,0 38 0,0-38 16,0 0-16,0 0 0,0 0 0,0 0 15,0 0-15,0 39 0,0-39 0,0 0 16,0 0-16,0 0 0,0 38 0,0-38 16,0 0-16,0 0 0,0 0 0,0 0 15,0 39-15,0-39 0,0 0 0,0 0 16,0 0-16,0 0 0,0 0 0,0 0 15,0 0-15,0 38 0,0-38 0,0 0 16,0 0-16,0 0 0,0 0 0,0 0 16,0 39-16,0-39 0,0 0 0,0 0 15,0 0-15,0 0 0,0 0 16,0 38-16,0-38 0,0 0 0,0 0 15,0 0-15,0 0 0,0 39 0,0-39 16,0 0-16,0 0 0,0 0 0,0 0 16,0 0-16,0 38 0,0-38 0,0 0 15,0 0-15,0 0 0,0 0 0,0 39 16,0-39-16,-38 0 0,38 0 0,0 38 15,0-38-15,0 0 0,0 0 0,0 0 16,0 39-16,0-39 0,0 0 0,0 0 16,0 38-16,0-38 0,0 0 0,0 39 15,0-39-15,0 0 0,0 0 16,0 38-16,0-38 0,0 0 0,0 39 15,0-39-15,0 0 0,0 0 0,0 38 16,0-38-16,0 0 0,0 0 0,0 0 16,0 0-16,0 38 0,0-38 0,0 0 15,0 0-15,0 0 0,0 0 0,0 39 16,0-39-16,0 0 0,0 0 0,0 0 15,0 0-15,0 0 0,0 38 0,0-38 16,0 0-16,0 0 0,0 0 0,0 39 16,0-39-16,0 0 0,0 0 0,0 38 15,0-38-15,0 0 0,0 0 16,0 39-16,0-39 0,0 0 0,0 0 15,0 0-15,0 38 0,0-38 0,0 0 16,0 0-16,0 0 0,0 0 0,0 39 16,0-39-16,0 0 0,0 0 0,0 0 15,0 0-15,0 0 0,0 38 0,0-38 16,0 0-16,0 0 0,0 0 0,0 0 15,0 39-15,0-39 0,0 0 0,0 0 16,0 38-16,0-38 0,0 0 0,0 0 16,0 0-16,0 39 0,0-39 15,0 0-15,0 0 0,0 0 0,0 38 16,0-38-16,0 0 0,0 0 0,0 0 15,0 39-15,0-39 0,0 0 0,0 0 16,0 0-16,0 38 0,0-38 0,0 0 16,0 0-16,0 0 0,0 0 0,0 0 15,0 39-15,0-39 0,0 0 0,0 0 16,0 0-16,0 0 0,0 38 0,0-38 15,0 0-15,0 0 0,0 0 0,0 0 16,0 39-16,0-39 0,0 0 0,0 0 16,0 0-16,0 0 0,0 38 15,0-38-15,0 0 0,0 0 0,0 0 16,0 0-16,0 0 0,0 39 0,0-39 15,0 0-15,0 0 0,0 0 0,0 0 16,0 38-16,38-38 0,-38 0 0,0 0 16,0 39-16,0-39 0,0 0 0,0 0 15,0 38-15,0-38 0,0 0 0,0 0 16,0 39-16,0-39 0,0 0 0,0 0 15,0 0-15,0 38 0,0-38 0,0 0 16,0 0-16,0 0 0,0 39 0,0-39 16,0 0-16,0 0 0,0 0 15,0 0-15,0 38 0,0-38 0,0 0 16,0 0-16,0 0 0,0 39 0,0-39 15,0 0-15,0 0 0,0 0 0,0 0 16,0 38-16,0-38 0,0 0 0,0 0 16,0 0-16,0 39 0,0-39 0,0 0 15,0 0-15,0 38 0,0-38 0,0 0 16,-38 39-16,38-39 0,0 0 0,0 38 15,0-38-15,0 0 0,0 0 0,0 0 16,0 38-16,0-38 0,0 0 0,0 0 16,0 39-16,0-39 0,0 0 15,0 0-15,0 38 0,0-38 0,0 0 16,0 0-16,0 0 0,0 39 0,0-39 15,0 0-15,0 0 0,0 0 0,0 0 16,0 0-16,0 0 0,0 38 0,0-38 16,0 0-16,0 0 0,0 39 0,0-39 15,0 0-15,0 0 0,0 38 0,0-38 16,0 0-16,0 0 0,0 39 0,0-39 15,0 0-15,0 0 0,0 38 0,0-38 16,0 0-16,0 0 0,0 0 0,0 39 16,0-39-16,0 0 0,0 0 15,0 0-15,0 0 0,0 38 0,0-38 16,0 0-16,0 0 0,0 0 0,0 0 15,0 0-15,0 0 0,0 0 0,0 0 16,0 0-16,0 39 0,0-39 0,0 0 16,0 0-16,0 0 0,0 0 0,0 0 15,0 38-15,0-38 0,0 0 0,0 0 16,0 0-16,0 0 0,0 39 0,0-39 15,0 0-15,0 0 0,0 0 0,0 0 16,0 38-16,0-38 0,0 0 0,0 0 16,0 0-16,0 0 0,0 39 15,0-39-15,0 0 0,0 0 0,0 0 16,0 0-16,0 38 0,0-38 0,0 0 15,0 0-15,0 0 0,0 39 0,0-39 16,0 0-16,0 0 0,0 0 0,0 38 16,0-38-16,0 0 0,0 0 0,0 0 15,0 0-15,0 39 0,0-39 0,0 0 16,0 0-16,0 0 0,0 0 0,0 38 15,0-38-15,0 0 0,0 0 0,0 0 16,0 39-16,0-39 0,-39 0 0,39 0 16,0 0-16,0 0 0,0 38 15,0-38-15,0 0 0,0 0 0,0 0 16,0 0-16,0 0 0,0 39 0,0-39 15,0 0-15,0 0 0,0 0 0,0 0 16,0 0-16,0 0 0,0 0 0,0 0 16,0 0-16,0 38 0,0-38 0,0 0 15,0 0-15,0 0 0,0 39 0,0-39 16,0 0-16,0 0 0,0 0 0,0 0 15,0 38-15,0-38 0,0 0 0,0 0 16,0 0-16,0 0 0,0 39 0,0-39 16,0 0-16,0 0 0,0 0 15,0 0-15,0 0 0,0 0 0,0 0 16,0 38-16,0-38 0,0 0 0,0 0 15,0 0-15,0 0 0,0 0 0,0 0 16,0 0-16,0 39 0,0-39 0,0 0 16,0 0-16,0 0 0,0 0 0,0 0 15,0 0-15,0 38 0,0-38 0,0 0 16,0 0-16,0 0 0,0 0 0,0 0 15,0 0-15,0 0 0,0 0 0,0 39 16,0-39-16,0 0 0,0 0 0,0 0 16,0 0-16,0 38 0,0-38 15,0 0-15,0 0 0,0 0 0,0 0 16,0 0-16,0 0 0,0 0 0,0 0 15,0 38-15,0-38 0,0 0 0,0 0 16,0 0-16,0 0 0,0 39 0,0-39 16,0 0-16,0 38 0,0-38 0,0 0 15,0 0-15,0 0 0,0 39 0,0-39 16,0 0-16,0 0 0,0 0 0,-38 38 15,38-38-15,0 0 0,0 0 0,0 0 16,0 0-16,0 0 0,0 0 0,0 39 16,0-39-16,0 0 0,0 0 15,0 0-15,0 0 0,0 0 0,0 0 16,0 0-16,0 0 0,0 0 0,0 0 15,0 0-15,0 0 0,0 0 0,0 0 16,0 0-16,0 0 0,0 0 0,0 0 16,0 0-16,0 0 0,0 0 0,0 0 15,0 0-15,0 38 0,0-38 0,0 0 16,0 0-16,0 0 0,0 0 0,0 0 15,0 0-15,0 0 0,0 0 0,0 0 16,0 0-16,0-38 0,0 38 0,0 0 16,0-39-16,0 39 0</inkml:trace>
    <inkml:trace contextRef="#ctx0" brushRef="#br0" timeOffset="-3852.2203">-1001-110 0,'0'0'0,"0"0"0,0 0 15,0 0-15,0 0 0,0 0 0,0 39 16,0-39-16,0 0 0,0 0 0,0 0 16,0 0-16,0 0 0,0 0 0,0 0 15,0 0-15,0 0 0,0 0 0,0 0 16,0 0-16,0 0 0,0 0 0,0 0 15,0 0-15,0 0 0,0 0 0,0 0 16,0 0-16,0 0 0,0 0 0,0 0 16,0 0-16,0 0 0,0 0 0,0 0 15,0 0-15,0 0 0,0 0 16,0 0-16,0 0 0,0 0 0,0 0 15,0 0-15,0 0 0,0 0 0,0 0 16,39 0-16,-39 0 0,0 0 0,0 0 16,0 0-16,0 0 0,0 0 0,0 0 15,0 0-15,0 0 0,0 0 0,0 0 16,0 0-16,0 0 0,0 0 0,38 38 15,-38-38-15,0 0 0,0 0 0,0 0 16,0 0-16,0 0 0,0 0 0,39 0 16,-39 0-16,0 0 0,0 39 0,0-39 15,0 0-15,38 0 0,-38 0 16,0 0-16,0 0 0,0 0 0,39 0 15,-39 0-15,0 38 0,0-38 0,0 0 16,38 0-16,-38 0 0,0 0 0,0 0 16,0 0-16,0 0 0,0 0 0,0 0 15,0 0-15,0 0 0,0 0 0,0 0 16,0 0-16,39 0 0,-39 0 0,0 0 15,0 0-15,0 0 0,0 0 0,0 0 16,0 0-16,0 39 0,0-39 0,38 0 16,-38 0-16,0 0 0,0 0 0,0 0 15,0 0-15,0 0 0,39 0 16,-39 0-16,0 0 0,0 0 0,0 38 15,0-38-15,38 0 0,-38 0 0,0 0 16,0 0-16,39 0 0,-39 0 0,0 0 16,0 0-16,0 0 0,38 0 0,-38 0 15,0 0-15,0 0 0,0 0 0,39 0 16,-39 0-16,0 0 0,0 0 0,0 0 15,0 0-15,38 0 0,-38 0 0,0 0 16,0 0-16,0 0 0,0 0 0,38 0 16,-38 0-16,0 0 0,0 0 0,0 0 15,39 0-15,-39 0 0,0 0 16,0 0-16,0 0 0,38 0 0,-38 0 15,0 0-15,0 0 0,39 0 0,-39 0 16,0 0-16,0 0 0,38 0 0,-38 0 16,0 0-16,0 0 0,0 0 0,39 0 15,-39 0-15,0 0 0,0 0 0,38 0 16,-38 0-16,0 0 0,0 0 0,39 0 15,-39 0-15,0 0 0,38 0 0,-38 0 16,0 0-16,0 0 0,39 0 0,-39-38 16,0 38-16,0 0 0,38 0 0,-38 0 15,0 0-15,39 0 0,-39 0 16,0 0-16,0 0 0,0 0 0,0 0 15,0 0-15,38 0 0,-38 0 0,0 0 16,0 0-16,0 0 0,0 0 0,0 0 16,0 0-16,0 0 0,0 0 0,-38 0 15,38 0-15,0 0 0,0 0 0</inkml:trace>
    <inkml:trace contextRef="#ctx0" brushRef="#br0" timeOffset="9273.5304">-1309 4970 0,'0'0'0,"0"0"15,0 0-15,0 39 0,0-39 0,0 0 16,0 0-16,0 0 0,0 0 0,0 0 16,0 0-16,0 0 0,0 0 0,0 0 15,0 0-15,0 0 0,0 0 0,0 0 16,0 0-16,0 0 0,0 0 0,0 0 15,0 0-15,0 0 0,0 0 0,0 0 16,0 0-16,0 0 0,0 0 0,0 0 16,39 0-16,-39 0 0,0 0 0,0 0 15,0 0-15,0 0 0,0 0 0,0 0 16,0 0-16,0 0 0,0 0 15,0 0-15,0 0 0,0 0 0,0 0 16,0 0-16,0 0 0,0 0 0,0 0 16,0 0-16,38 0 0,-38 0 0,0 0 15,0 0-15,0 0 0,0 0 0,39 0 16,-39 0-16,0 0 0,0 0 0,38 0 15,-38 0-15,0 0 0,0 0 0,0 0 16,39 0-16,-39 0 0,0 38 0,0-38 16,0 0-16,0 0 0,0 0 0,38 0 15,-38 0-15,0 39 0,0-39 0,0 0 16,39 0-16,-39 0 0,0 0 15,0 0-15,0 0 0,38 0 0,-38 0 16,0 0-16,0 0 0,0 0 0,39 0 16,-39 0-16,0 0 0,0 0 0,0 0 15,38 0-15,-38 0 0,0 0 0,0 0 16,0 0-16,0 0 0,39 0 0,-39 0 15,0 0-15,0 0 0,0 0 0,0 0 16,0 0-16,0 0 0,0 0 0,0 0 16,38 0-16,-38 0 0,0 0 0,0 0 15,0 0-15,0 0 0,0-39 0,39 39 16,-39 0-16,0 0 0,0 0 15,0 0-15,0 0 0,38 0 0,-38 0 16,0 0-16,0 0 0,0 0 0,0 0 16,0 0-16,0 0 0,0 0 0,0 0 15,0 0-15,0 0 0,0 0 0,39 0 16,-39 0-16,0 0 0,0-38 0,0 38 15,38 0-15,-38 0 0,0 0 0,0 0 16,0 0-16,39 0 0,-39 0 0,0 0 16,0 0-16,0 0 0,38 0 0,-38-39 15,0 39-15,0 0 0,39 0 0,-39 0 16,0 0-16,0 0 0,38 0 15,-38 0-15,0-38 0,0 38 0,39 0 16,-39 0-16,0 0 0,38 0 0,-38 0 16,0 0-16,0 0 0,38 0 0,-38 0 15,0 0-15,39 0 0,-39 0 0,0 0 16,0 0-16,0 0 0,38 0 0,-38 0 15,0 0-15,0 0 0,0 0 0,0 0 16,39 0-16,-39 0 0,0 0 0,0 0 16,0 0-16,38 0 0,-38 0 0,0 0 15,39 0-15,-39 0 0,0 0 0,0 0 16,38 0-16,-38 0 0,0 0 15,0 0-15,0 0 0,0 0 0,39 0 16,-39 0-16,0 0 0,0 0 0,0 0 16,0 0-16,0 0 0,38 38 0,-38-38 15,0 0-15,0 0 0,0 0 0,0 0 16,0 0-16,39 0 0,-39 0 0,0 0 15,0 0-15,38 0 0,-38 0 0,0 0 16,0 0-16,39 0 0,-39 0 0,0 0 16,0 0-16,38 0 0,-38 0 0,0 0 15,39 0-15,-39 0 0,0 0 0,0 0 16,38 0-16,-38 0 0,0 0 15,0 0-15,39 0 0,-39 0 0,0 0 16,0-38-16,38 38 0,-38 0 0,0 0 16,0 0-16,39 0 0,-39 0 0,0 0 15,0 0-15,0 0 0,38 0 0,-38 0 16,0 0-16,39 0 0,-39 0 0,0 0 15,0 0-15,0 0 0,38 0 0,-38 0 16,0 0-16,0 0 0,39 0 0,-39 0 16,0 0-16,0 0 0,0 0 0,38 0 15,-38 0-15,0 0 0,0 0 0,0 0 16,39 0-16,-39 0 0,0 0 15,0 0-15,38 0 0,-38 0 0,0 0 16,0 0-16,39 0 0,-39 0 0,0 38 16,0-38-16,0 0 0,38 0 0,-38 0 15,0 0-15,39 0 0,-39 0 0,0 0 16,0 0-16,38 0 0,-38 0 0,0 0 15,39 0-15,-39 0 0,0 0 0,38 0 16,-38 0-16,0 0 0,0 0 0,39 0 16,-39 0-16,0 0 0,38 0 0,-38 0 15,0 0-15,0 0 0,38 0 0,-38 0 16,0 0-16,39 0 0,-39 0 15,0 0-15,38 0 0,-38 0 0,0 0 16,39 0-16,-39 0 0,38 0 0,-38 0 16,0 0-16,39 0 0,-39 0 0,0 0 15,38 0-15,-38 0 0,0 0 0,39 0 16,-39 0-16,0 0 0,0 0 0,38 0 15,-38 0-15,0 0 0,39 0 0,-39-38 16,0 38-16,38 0 0,-38 0 0,0 0 16,39 0-16,-39 0 0,0 0 0,0 0 15,38 0-15,-38 0 0,0 0 0,0 0 16,39 0-16,-39 0 0,0 0 15,0 0-15,38 0 0,-38 0 0,0 0 16,39 0-16,-39-39 0,0 39 0,0 0 16,38 0-16,-38 0 0,0 0 0,39 0 15,-39 0-15,0 0 0,0 0 0,38 0 16,-38 0-16,0 0 0,0 0 0,39 0 15,-39 0-15,0 0 0,0 0 0,38 0 16,-38 0-16,0 0 0,39 0 0,-39 0 16,0 0-16,38 0 0,-38 0 0,0 0 15,0 0-15,39 0 0,-39 0 0,0 0 16,38 0-16,-38 0 0,39 0 15,-39 0-15,0 0 0,0 0 0,38 0 16,-38 0-16,0 0 0,0 0 0,39 0 16,-39 0-16,0 0 0,0 0 0,38 0 15,-38 0-15,0 0 0,39 0 0,-39 0 16,0 0-16,0 39 0,38-39 0,-38 0 15,0 0-15,39 0 0,-39 0 0,0 0 16,38 0-16,-38 0 0,0 0 0,0 0 16,38 0-16,-38 0 0,0 0 0,0 0 15,39 0-15,-39 0 0,0 0 0,38 0 16,-38 0-16,0 0 0,0 0 15,39 0-15,-39 0 0,0 0 0,38 0 16,-38 0-16,0 0 0,39 0 0,-39 0 16,0 0-16,0 0 0,38 0 0,-38 0 15,0 0-15,39 0 0,-39 0 0,0 0 16,38 0-16,-38 0 0,0 0 0,0 0 15,39 0-15,-39 0 0,0 0 0,38 0 16,-38 0-16,0 0 0,39 0 0,-39 0 16,0 0-16,38 0 0,-38 0 0,0 0 15,39 0-15,-39 0 0,0 0 0,38 0 16,-38 0-16,39 0 0,-39 0 15,0 0-15,38 0 0,-38 0 0,39 0 16,-39 0-16,0 0 0,38 0 0,-38 0 16,0 0-16,39 0 0,-39 0 0,0 0 15,38 0-15,-38 0 0,0 0 0,0 0 16,39 0-16,-39 0 0,0 0 0,38 0 15,-38 0-15,0 0 0,39 0 0,-39 0 16,38 0-16,-38 0 0,0 0 0,0 0 16,39 0-16,-39 0 0,0 0 0,38 0 15,-38 0-15,0 0 0,0 0 0,39 0 16,-39 0-16,0 0 0,38 0 15,-38 38-15,0-38 0,0 0 0,39 0 16,-39 0-16,0 0 0,38 0 0,-38 0 16,0 0-16,0 0 0,39 0 0,-39 0 15,0 0-15,0 0 0,38 0 0,-38 0 16,0 0-16,0 0 0,0 0 0,38 0 15,-38 0-15,0 39 0,0-39 0,39 0 16,-39 0-16,0 0 0,0 0 0,38 0 16,-38 0-16,0 0 0,0 0 0,39 0 15,-39 0-15,0 0 0,0 0 0,38 0 16,-38 0-16,0 0 0,0-39 15,0 39-15,39 0 0,-39 0 0,0 0 16,0 0-16,0 0 0,0 0 0,38 0 16,-38 0-16,0 0 0,0 0 0,0 0 15,0 0-15,39 0 0,-39 0 0,0 0 16,0 0-16,0 0 0,0 0 0,0 0 15,0 0-15,0 0 0,0 0 0,0 0 16,0 0-16,0 0 0,0 0 0,0 0 16,38 0-16,-38 0 0,0 0 0,0 0 15,0 0-15,0 0 0,0 0 0,0 0 16,0 0-16,0 0 0,0 0 15,0 0-15,0 0 0,0 0 0,0 0 16,0 0-16,0 0 0,0 0 0,0 0 16,0 0-16,39 0 0,-39 0 0,0 0 15,0 0-15,0 0 0,0 0 0,38 0 16,-38 0-16,0 0 0,0 0 0,0 0 15,39 0-15,-39 0 0,0 0 0,0 0 16,0 0-16,0 0 0,0 0 0,38 0 16,-38 0-16,0 0 0,0 0 0,0 0 15,0 0-15,0 0 0,0 0 0,0 0 16,0 0-16,39 0 0,-39 0 15,0 0-15,0 0 0,0 0 0,0 0 16,0 0-16,0 0 0,0 0 0,38 0 16,-38 0-16,0 0 0,0 0 0,0 0 15,0 0-15,0 0 0,0 0 0,0 0 16,39 0-16,-39 0 0,0 0 0,0 0 15,0 0-15,0 0 0,0 0 0,0 0 16,38 0-16,-38 0 0,0 0 0,0 0 16,0 0-16,39 0 0,-39 0 0,0 0 15,0 0-15,0 0 0,0 0 0,38 0 16,-38 0-16,0 0 0,0 0 15,0 0-15,0 0 0,0 0 0,0 39 16,0-39-16,0 0 0,0 0 0,0 0 16,0 0-16,0 0 0,0 0 0,0 0 15,0 0-15,39 0 0,-39 0 0,0 0 16,0 0-16,0 0 0,0 0 0,0 0 15,0 0-15,0 0 0,0 0 0,0 0 16,0 0-16,0 0 0,0 0 0,0 0 16,0 38-16,0-38 0,0 0 0,0 0 15,0 0-15,0 0 0,0 0 0,0 0 16,0 0-16,0 0 0,0 0 15,0 0-15,0 0 0,0 0 0,0 0 16,0 0-16,0 0 0,0 0 0,0 0 16,0 0-16,0 0 0,0 0 0,0 0 15,0 0-15,0 0 0,0 0 0,0 0 16,0 0-16,0 0 0,0 0 0,0 0 15,0 0-15,0 0 0,38 0 0,-38 0 16,0 0-16,0 0 0,0 0 0,0 0 16,0 0-16,0 0 0,0 0 0,0 0 15,0 0-15,0 0 0,0 0 0,0 0 16,0 0-16,0 0 0,0 0 15,0 0-15,0 0 0,0 0 0,0 0 16,0 0-16,0 0 0,0 0 0,0 0 16,0 0-16,0 0 0,0 0 0,0 0 15,0 0-15,0 0 0,0 0 0,0 0 16,0 0-16,0 0 0,0 0 0,0 0 15,0 0-15,0 0 0,0 0 0,0 0 16,0 0-16,0 0 0,0 0 0,0 0 16,0 0-16,0 0 0,0 0 0,0 0 15,0 0-15,0 0 0,0 0 0,0 0 16,0 0-16,-38 0 0,38 0 15,0 0-15</inkml:trace>
    <inkml:trace contextRef="#ctx0" brushRef="#br0" timeOffset="4582.2621">4349 83 0,'0'0'0,"0"0"16,0 0-16,0-39 0,0 39 0,0 0 16,0 0-16,0 0 0,0 0 0,0 0 15,-39 0-15,39 0 0,0 0 0,0 0 16,0 0-16,0 0 0,0 0 0,0 0 15,0 0-15,0 0 0,0 0 16,0 0-16,0 0 0,0 0 0,0 0 16,0 0-16,0 0 0,0 0 0,0 0 15,0 0-15,0 0 0,0 0 0,0 0 16,0 0-16,0 0 0,0 0 0,0 0 15,0 0-15,0 0 0,0 0 0,0 0 16,0 0-16,0 0 0,0 0 0,0 0 16,0 0-16,0 0 0,0 0 0,0 0 15,0 0-15,0 0 0,0 0 0,0 0 16,0 0-16,0 0 0,0 0 0,0 0 15,0 0-15,0 0 0,0 39 16,0-39-16,0 0 0,0 0 0,0 38 16,0-38-16,0 0 0,0 39 0,-38-39 15,38 0-15,0 38 0,0-38 0,0 0 16,0 0-16,0 39 0,0-39 0,0 0 15,0 0-15,0 0 0,0 38 0,0-38 16,0 0-16,0 0 0,0 0 0,-39 39 16,39-39-16,0 0 0,0 0 0,0 0 15,0 38-15,0-38 0,0 0 0,0 0 16,0 39-16,0-39 0,0 0 0,0 0 15,0 38-15,0-38 0,0 0 16,0 0-16,0 39 0,0-39 0,0 0 16,0 0-16,0 0 0,0 0 0,0 38 15,0-38-15,0 0 0,0 0 0,0 0 16,0 0-16,0 39 0,0-39 0,0 0 15,0 0-15,0 0 0,0 0 0,0 38 16,0-38-16,0 0 0,0 0 0,0 0 16,0 0-16,0 39 0,0-39 0,0 0 15,0 0-15,0 0 0,0 38 0,0-38 16,0 0-16,0 0 0,0 39 0,0-39 15,0 0-15,0 0 0,0 38 16,0-38-16,0 0 0,0 0 0,0 0 16,0 0-16,0 0 0,0 39 0,0-39 15,0 0-15,0 0 0,0 0 0,0 0 16,0 0-16,39 0 0,-39 0 0,0 0 15,0 38-15,0-38 0,0 0 0,0 0 16,0 0-16,0 0 0,0 0 0,0 39 16,0-39-16,0 0 0,0 0 0,0 0 15,0 38-15,0-38 0,0 0 0,0 0 16,0 38-16,0-38 0,0 0 0,0 0 15,38 0-15,-38 39 0,0-39 16,0 0-16,0 0 0,0 0 0,0 0 16,0 0-16,0 0 0,0 0 0,0 0 15,0 0-15,0 38 0,0-38 0,0 0 16,0 0-16,0 0 0,0 39 0,0-39 15,0 0-15,0 0 0,0 0 0,0 38 16,0-38-16,0 0 0,0 0 0,0 0 16,0 0-16,0 0 0,0 0 0,0 39 15,0-39-15,0 0 0,0 0 0,0 0 16,0 0-16,-38 0 0,38 0 0,0 0 15,0 0-15,0 38 0,0-38 16,0 0-16,0 0 0,0 0 0,0 0 16,0 0-16,0 0 0,0 0 0,0 0 15,0 0-15,0 39 0,0-39 0,0 0 16,0 0-16,0 0 0,0 0 0,0 0 15,0 0-15,0 0 0,0 0 0,0 0 16,0 0-16,0 0 0,0 38 0,0-38 16,0 0-16,0 0 0,0 0 0,0 0 15,0 0-15,0 0 0,0 0 0,0 0 16,0 39-16,0-39 0,0 0 0,0 0 15,0 0-15,0 0 0,0 0 16,0 0-16,-39 38 0,39-38 0,0 0 16,0 39-16,0-39 0,0 0 0,0 38 15,0-38-15,0 0 0,0 39 0,0-39 16,-38 0-16,38 0 0,0 38 0,0-38 15,0 0-15,0 0 0,0 39 0,0-39 16,0 0-16,0 0 0,0 0 0,0 38 16,0-38-16,0 0 0,0 0 0,0 0 15,0 39-15,0-39 0,0 0 0,0 0 16,0 0-16,0 38 0,0-38 0,0 0 15,0 0-15,0 39 0,-39-39 16,39 0-16,0 0 0,0 0 0,0 0 16,0 0-16,0 0 0,0 0 0,0 38 15,0-38-15,0 0 0,0 0 0,0 0 16,0 0-16,0 0 0,0 0 0,0 0 15,0 0-15,0 39 0,0-39 0,0 0 16,0 0-16,0 0 0,0 0 0,0 0 16,0 38-16,0-38 0,0 0 0,0 0 15,0 0-15,0 0 0,0 39 0,0-39 16,0 0-16,0 0 0,0 0 0,0 0 15,0 38-15,0-38 0,0 0 16,0 0-16,0 0 0,0 0 0,0 39 16,0-39-16,0 0 0,0 0 0,0 0 15,0 0-15,0 0 0,0 0 0,0 38 16,0-38-16,0 0 0,0 0 0,0 0 15,0 0-15,0 0 0,0 39 0,0-39 16,0 0-16,0 0 0,0 0 0,0 0 16,0 0-16,0 0 0,0 38 0,0-38 15,0 0-15,0 0 0,0 39 0,0-39 16,0 0-16,0 0 0,0 38 0,0-38 15,0 0-15,0 39 0,0-39 16,0 0-16,39 0 0,-39 38 0,0-38 16,0 0-16,0 0 0,0 38 0,0-38 15,0 0-15,0 0 0,0 0 0,0 39 16,0-39-16,0 0 0,0 0 0,0 0 15,0 38-15,0-38 0,0 0 0,0 0 16,0 39-16,0-39 0,0 0 0,0 0 16,0 38-16,0-38 0,0 0 0,0 0 15,0 0-15,0 39 0,0-39 0,0 0 16,0 0-16,0 38 0,0-38 0,0 0 15,0 0-15,0 39 0,0-39 16,0 0-16,0 38 0,0-38 0,0 0 16,0 39-16,0-39 0,0 0 0,0 38 15,0-38-15,0 0 0,0 39 0,0-39 16,0 0-16,0 0 0,0 38 0,0-38 15,0 0-15,0 0 0,0 39 0,0-39 16,0 0-16,0 0 0,0 0 0,0 38 16,0-38-16,0 0 0,0 0 0,0 0 15,0 39-15,0-39 0,0 0 0,0 0 16,0 38-16,0-38 0,0 0 0,0 0 15,0 39-15,0-39 0,0 0 16,0 0-16,0 38 0,0-38 0,0 0 16,0 0-16,0 39 0,0-39 0,0 0 15,0 0-15,0 0 0,0 0 0,0 38 16,0-38-16,0 0 0,0 0 0,0 0 15,0 0-15,0 39 0,0-39 0,0 0 16,0 0-16,0 0 0,0 0 0,0 0 16,0 38-16,0-38 0,0 0 0,0 0 15,0 0-15,0 0 0,0 39 0,0-39 16,0 0-16,0 0 0,0 0 0,0 38 15,0-38-15,0 0 0,0 0 16,38 0-16,-38 39 0,0-39 0,0 0 16,0 0-16,0 38 0,0-38 0,0 0 15,0 0-15,0 0 0,0 39 0,0-39 16,0 0-16,0 0 0,0 38 0,0-38 15,0 0-15,0 0 0,0 0 0,0 39 16,0-39-16,0 0 0,0 38 0,0-38 16,0 0-16,0 39 0,0-39 0,0 0 15,0 38-15,0-38 0,0 0 0,0 0 16,0 0-16,0 38 0,0-38 0,0 0 15,0 0-15,0 0 0,0 39 16,0-39-16,0 0 0,0 38 0,0-38 16,0 0-16,0 0 0,0 39 0,0-39 15,0 0-15,0 0 0,0 0 0,0 0 16,0 38-16,0-38 0,0 0 0,0 0 15,0 0-15,0 39 0,0-39 0,0 0 16,0 38-16,0-38 0,0 0 0,-38 0 16,38 39-16,0-39 0,0 0 0,0 0 15,0 38-15,0-38 0,0 0 0,0 0 16,0 39-16,0-39 0,0 0 0,0 0 15,0 0-15,0 38 0,0-38 16,0 0-16,0 0 0,0 0 0,0 0 16,0 39-16,0-39 0,0 0 0,0 0 15,0 0-15,0 0 0,0 0 0,0 0 16,0 38-16,0-38 0,0 0 0,0 0 15,0 0-15,0 0 0,0 39 0,0-39 16,0 0-16,0 0 0,0 38 0,0-38 16,0 0-16,0 39 0,0-39 0,0 0 15,0 38-15,-39-38 0,39 0 0,0 39 16,0-39-16,0 0 0,0 38 0,0-38 15,0 0-15,0 39 0,0-39 16,0 0-16,0 0 0,0 0 0,0 0 16,0 38-16,0-38 0,0 0 0,0 0 15,0 0-15,0 0 0,0 39 0,0-39 16,0 0-16,0 0 0,0 0 0,0 0 15,0 0-15,0 38 0,0-38 0,0 0 16,0 0-16,0 39 0,0-39 0,0 0 16,0 0-16,0 38 0,0-38 0,0 0 15,0 39-15,0-39 0,0 0 0,0 38 16,0-38-16,0 0 0,0 39 15,0-39-15,0 0 0,0 0 0,0 38 16,0-38-16,0 0 0,0 39 0,0-39 16,-38 0-16,38 0 0,0 38 0,0-38 15,0 0-15,0 0 0,0 0 0,0 39 16,0-39-16,0 0 0,0 0 0,0 0 15,0 0-15,0 0 0,0 0 0,0 38 16,0-38-16,0 0 0,0 0 0,0 0 16,0 0-16,0 0 0,0 0 0,38 0 15,-38 0-15,0 0 0,0 0 0,0 0 16,0 38-16,0-38 0,0 0 15,0 0-15,0 0 0,0 0 0,0 0 16,0 0-16,0 0 0,0 0 0,-38 0 16,38 0-16,0 0 0,0 0 0,0 0 15,0 0-15,0 0 0,0 0 0,0 0 16,0 39-16,0-39 0,0 0 0,0 0 15,0 0-15,0 0 0,0 0 0,0 0 16,0 38-16,0-38 0,0 0 0,0 0 16,0 0-16,0 0 0,0 0 0,0 0 15,0 0-15,0 0 0,0 0 0,0 0 16,0 0-16,0 0 0,0 0 15,0 0-15,0 0 0,0 0 0,0 0 16,0 0-16,0 0 0,0 39 0,0-39 16,0 0-16,0 0 0,0 0 0,0 0 15,0 0-15,0 38 0,0-38 0,0 0 16,0 0-16,0 0 0,0 0 0,0 0 15,0 0-15,0 0 0,0 0 0,0 0 16,0 0-16,0 0 0,0 0 0,0 0 16,0 0-16,0 0 0,0 0 0,0 0 15,0 0-15,0 0 0,0 0 0,0 0 16,0 0-16</inkml:trace>
  </inkml:traceGroup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6:41:42.686"/>
    </inkml:context>
    <inkml:brush xml:id="br0">
      <inkml:brushProperty name="width" value="0.06667" units="cm"/>
      <inkml:brushProperty name="height" value="0.06667" units="cm"/>
      <inkml:brushProperty name="color" value="#00B050"/>
      <inkml:brushProperty name="fitToCurve" value="1"/>
    </inkml:brush>
  </inkml:definitions>
  <inkml:traceGroup>
    <inkml:annotationXML>
      <emma:emma xmlns:emma="http://www.w3.org/2003/04/emma" version="1.0">
        <emma:interpretation id="{0707CC99-0B24-4FBF-91FE-6E1DCA1B8A4A}" emma:medium="tactile" emma:mode="ink">
          <msink:context xmlns:msink="http://schemas.microsoft.com/ink/2010/main" type="inkDrawing" rotatedBoundingBox="16779,2422 18913,4560 17720,5752 15585,3615" semanticType="callout" shapeName="Other">
            <msink:sourceLink direction="with" ref="{59B8D226-B96C-4F4A-9CDE-418B40803513}"/>
          </msink:context>
        </emma:interpretation>
      </emma:emma>
    </inkml:annotationXML>
    <inkml:trace contextRef="#ctx0" brushRef="#br0">117 116 0,'0'0'0,"0"0"0,0 0 0,0 0 16,0 0-16,0 0 0,0 0 0,0 0 15,0 0-15,0 0 0,0 0 0,0 0 16,0 0-16,0-39 0,0 39 0,0 0 15,0 0-15,0 0 0,0 0 0,0 0 16,0 0-16,0 0 0,0 0 0,0 0 16,0 0-16,0-38 0,0 38 0,0 0 15,0 0-15,0 0 0,0 0 0,0 0 16,0 0-16,0 0 0,0 0 0,0 0 15,0 0-15,39 0 0,-39 0 16,0 0-16,0 0 0,0 0 0,0 0 16,-39 0-16,39 0 0,0 0 0,0 0 15,0 0-15,0 0 0,0 0 0,0 0 16,0 0-16,0 0 0,0 0 0,0 0 15,0 0-15,0 0 0,0 0 0,0 0 16,0 0-16,0 0 0,0 0 0,0 0 16,0 0-16,0 0 0,0 0 0,0 0 15,39 0-15,-39 0 0,0 0 0,0 0 16,0 0-16,0 0 0,0 0 0,0 0 15,0-39-15,-39 39 0,39 0 16,0 0-16,0 0 0,0 0 0,0 0 16,0 0-16,0 0 0,0 0 0,0 0 15,0 0-15,39 0 0,-39 0 0,0 0 16,0 0-16,0 0 0,0 0 0,0 0 15,0 0-15,0 0 0,0 0 0,0 0 16,0 0-16,0 0 0,0 0 0,0 0 16,0 0-16,0 39 0,0-39 0,0 0 15,0 0-15,0 0 0,0 0 0,0 0 16,0 0-16,0 0 0,0 0 0,0 0 15,0 0-15,0 0 0,0 0 16,0 0-16,0 0 0,0 0 0,0 38 16,0-38-16,0 0 0,0 0 0,0 0 15,0 0-15,0 39 0,0-39 0,0 0 16,-39 0-16,39 0 0,0 38 0,0-38 15,0 0-15,0 0 0,0 0 0,0 0 16,0 39-16,0-39 0,0 0 0,0 0 16,0 38-16,0-38 0,0 0 0,0 0 15,0 0-15,0 0 0,0 0 0,0 0 16,0 39-16,0-39 0,0 0 0,0 0 15,0 0-15,0 0 0,0 0 16,0 0-16,0 0 0,0 38 0,0-38 16,0 0-16,0 0 0,0 0 0,0 0 15,0 0-15,0 0 0,0 0 0,0 39 16,0-39-16,0 0 0,0 0 0,0 0 15,0 0-15,0 0 0,0 0 0,0 38 16,0-38-16,0 0 0,0 0 0,0 0 16,0 0-16,0 0 0,0 0 0,0 0 15,0 0-15,0 39 0,0-39 0,0 0 16,0 0-16,0 0 0,0 0 0,0 0 15,0 0-15,0 38 0,0-38 16,0 0-16,0 0 0,0 0 0,0 0 16,0 0-16,0 0 0,0 0 0,0 39 15,0-39-15,0 0 0,0 0 0,0 0 16,0 0-16,0 0 0,0 0 0,0 38 15,0-38-15,0 0 0,-38 0 0,38 0 16,0 0-16,0 0 0,0 39 0,0-39 16,0 0-16,0 0 0,0 0 0,0 0 15,0 0-15,0 0 0,0 0 0,0 0 16,0 0-16,0 0 0,0 0 0,0 38 15,0-38-15,0 0 0,0 0 16,0 0-16,0 0 0,0 0 0,0 0 16,0 0-16,0 0 0,0 0 0,0 39 15,0-39-15,0 0 0,0 0 0,0 0 16,0 0-16,0 0 0,0 38 0,0-38 15,0 0-15,0 0 0,0 0 0,0 0 16,0 0-16,0 0 0,0 39 0,-39-39 16,39 0-16,0 0 0,0 0 0,0 0 15,0 0-15,0 0 0,0 0 0,0 0 16,0 0-16,0 0 0,0 0 0,0 0 15,0 0-15,0 38 0,0-38 16,0 0-16,0 0 0,0 0 0,0 0 16,0 0-16,0 0 0,0 0 0,0 0 15,0 0-15,0 0 0,0 38 0,0-38 16,0 0-16,0 0 0,0 0 0,0 0 15,0 39-15,0-39 0,0 0 0,0 0 16,0 0-16,0 0 0,0 0 0,0 0 16,0 0-16,0 0 0,0 38 0,0-38 15,0 0-15,0 0 0,0 0 0,0 0 16,0 0-16,0 0 0,0 39 0,0-39 15,0 0-15,0 0 0,0 0 16,0 0-16,0 38 0,0-38 0,0 0 16,0 0-16,0 0 0,0 0 0,0 0 15,0 39-15,0-39 0,0 0 0,0 0 16,0 0-16,0 0 0,0 0 0,0 0 15,0 0-15,0 0 0,0 0 0,0 38 16,0-38-16,0 0 0,0 0 0,0 0 16,0 0-16,0 0 0,0 39 0,0-39 15,0 0-15,0 0 0,0 0 0,0 0 16,0 0-16,0 0 0,0 38 0,0-38 15,0 0-15,0 0 0,0 0 16,0 39-16,0-39 0,0 0 0,0 0 16,0 0-16,0 0 0,0 38 0,0-38 15,0 0-15,0 0 0,0 0 0,0 0 16,0 0-16,0 0 0,0 39 0,0-39 15,0 0-15,0 0 0,0 0 0,0 0 16,0 38-16,0-38 0,0 0 0,0 0 16,0 0-16,0 0 0,0 39 0,0-39 15,0 0-15,0 0 0,0 0 0,0 0 16,0 0-16,0 38 0,0-38 0,0 0 15,0 0-15,0 0 0,0 39 16,0-39-16,0 0 0,0 0 0,0 0 16,0 0-16,0 38 0,0-38 0,0 0 15,0 0-15,0 0 0,0 39 0,0-39 16,0 0-16,0 0 0,0 0 0,0 38 15,0-38-15,0 0 0,0 0 0,0 0 16,0 0-16,0 39 0,0-39 0,0 0 16,0 0-16,0 0 0,0 0 0,0 0 15,0 0-15,0 0 0,0 0 0,0 0 16,0 0-16,0 0 0,0 0 0,0 38 15,0-38-15,0 0 0,0 0 16,0 0-16,0 0 0,0 39 0,0-39 16,0 0-16,0 0 0,0 0 0,0 0 15,0 0-15,0 0 0,0 38 0,0-38 16,0 0-16,0 0 0,0 0 0,-38 0 15,38 0-15,0 0 0,0 39 0,0-39 16,0 0-16,0 0 0,0 0 0,0 0 16,0 38-16,0-38 0,0 0 0,0 0 15,0 0-15,0 0 0,0 39 0,0-39 16,0 0-16,0 0 0,0 0 0,0 0 15,0 0-15,0 38 0,0-38 16,0 0-16,0 0 0,0 0 0,0 0 16,0 0-16,0 0 0,0 0 0,0 39 15,0-39-15,0 0 0,0 0 0,0 0 16,0 0-16,0 0 0,0 0 0,0 0 15,0 38-15,0-38 0,0 0 0,0 0 16,0 0-16,0 0 0,0 0 0,0 0 16,0 0-16,0 0 0,0 39 0,0-39 15,0 0-15,0 0 0,0 0 0,0 0 16,0 0-16,0 0 0,0 0 0,0 0 15,0 0-15,0 0 0,0 0 16,0 0-16,0 0 0,0 0 0,0 0 16,0 0-16,0 38 0,0-38 0,0 0 15,0 0-15,0 0 0,0 0 0,0 0 16,0 0-16,0 0 0,0 39 0,0-39 15,0 0-15,0 0 0,0 0 0,0 0 16,0 0-16,0 0 0,0 38 0,0-38 16,0 0-16,0 0 0,0 0 0,0 0 15,0 0-15,0 0 0,0 0 0,0 0 16,0 0-16,0 0 0,0 0 0,0 0 15,0 0-15,0 0 0,0 0 16,0 0-16,0 0 0,0 0 0,0 0 16,0 0-16,0 0 0,0 0 0,0 0 15,0 0-15,0 0 0,0 0 0,0-38 16,0 38-16,0 0 0,0 0 0,0 0 15,0 0-15,0 0 0,0 0 0,0 0 16,0 0-16,0 0 0,0 0 0,0 0 16,0 0-16,0 0 0,0 0 0,0 0 15,0 0-15,0 0 0,0 0 0,0 0 16,0 0-16,0 0 0,0 0 0,0 0 15,0 0-15,0 0 0,0 0 16,0 0-16,0 0 0,0 0 0,0 0 16,0 0-16,0 0 0,0 0 0,0 0 15,0 0-15,0 0 0,0 0 0,38 0 16,-38 0-16,0 0 0,0 0 0,0 0 15,0 0-15,0 0 0,0 0 0,-38 0 16,38 0-16,0 0 0,0 0 0,0 0 16,0 0-16,0 0 0,0 0 0,0 0 15,0 0-15,0 0 0,0 0 0,0 0 16,0 0-16,0 0 0,0 0 0,0 0 15,0 0-15,0 0 0,38 0 16,-38 0-16,0 0 0,0 0 0,0 0 16,0 0-16,0 0 0,0 0 0,0 0 15,0 0-15,0 0 0,0 0 0,0 0 16,0 0-16,0 0 0,0 0 0,0 38 15,0-38-15,0 0 0,0 0 0,0 0 16,0 0-16,0 0 0,0 0 0,0 0 16,0 0-16,0 0 0,0 0 0,0 0 15,0 0-15,0 0 0,0 0 0,0 0 16,0 0-16,0 0 0,0 0 0,0 0 15,0 0-15,0 0 0,0 0 16,0 0-16,0 0 0,0 0 0,0 0 16,0 0-16,0 0 0,0 0 0,0 0 15,0 0-15,0 0 0,0 0 0,0 0 16,0 0-16,0 0 0,0 0 0,0 0 15,0 0-15,0 0 0,0 0 0,0 0 16,0 0-16,0 0 0,0 0 0,0 0 16,0 0-16,0 0 0,0 0 0,0 0 15,0 0-15,0 0 0,0 0 0,0 0 16,0 0-16,0 0 0,0 0 0,0 0 15,0 0-15,0 0 0,0 0 16,0 0-16,0 0 0,0 0 0,0 0 16,0 0-16,0 0 0,0 0 0,0 0 15,0 0-15,0 0 0,0 0 0,0 0 16,0 0-16,0 0 0,0 0 0,0 0 15,0 0-15,0 0 0,0 0 0,0 0 16,0 0-16,0 0 0,0 0 0,0 0 16,0-38-16,0 38 0,0 0 0,0 0 15,0 0-15,0 0 0,0 0 0,0 0 16,0 0-16,0 0 0,0 0 0,0 0 15,0 0-15,0 0 0,0 0 16,39 0-16,-39 0 0,0 0 0,0 0 16,0 0-16,38 0 0,-38 0 0,0 0 15,0 0-15,39 0 0,-39 0 0,0 0 16,0 0-16,38 0 0,-38 0 0,0 0 15,0 0-15,0 0 0,0 0 0,39 0 16,-39 0-16,0 0 0,0 0 0,0 0 16,0 0-16,38 0 0,-38 0 0,0 0 15,0 0-15,0 0 0,38 0 0,-38 0 16,0 0-16,0 0 0,0 0 0,39 0 15,-39 0-15,0 0 0,0 0 16,0 0-16,0 0 0,0 0 0,38 0 16,-38 0-16,0 0 0,0 0 0,0-39 15,0 39-15,0 0 0,0 0 0,0 0 16,0 0-16,0 0 0,0 0 0,0 0 15,0 0-15,39 0 0,-39 0 0,0 0 16,0 0-16,0 0 0,0 0 0,0 0 16,0 0-16,0 0 0,0 0 0,0 0 15,0 0-15,38 0 0,-38 0 0,0 0 16,0 0-16,0 0 0,0 0 0,0 0 15,39 0-15,-39 0 0,0 0 16,0 0-16,0 0 0,0 0 0,0 0 16,38 0-16,-38 0 0,0 0 0,0 0 15,0 0-15,0 0 0,0 39 0,39-39 16,-39 0-16,0 0 0,0 0 0,0 0 15,0 0-15,0 0 0,0 0 0,0 0 16,38 0-16,-38 0 0,0 0 0,0 0 16,0 0-16,0 0 0,0 0 0,0 0 15,0 0-15,39 38 0,-39-38 0,0 0 16,0 0-16,0 0 0,0 0 0,0 0 15,0 0-15,38 0 0,-38 0 16,0 0-16,0 0 0,0 0 0,0 0 16,0 0-16,39 0 0,-39 0 0,0 0 15,0 0-15,0 0 0,0 0 0,0 0 16,0 0-16,38 0 0,-38 0 0,0 0 15,0 0-15,0 0 0,0 0 0,0 0 16,0 0-16,0 0 0,39 0 0,-39 0 16,0 0-16,0 38 0,0-38 0,0 0 15,0 0-15,0 0 0,38 0 0,-38 0 16,0 0-16,0 0 0,0 0 0,0 0 15,0 0-15,39 0 0,-39 0 16,0 0-16,0 0 0,0 0 0,0 0 16,0 0-16,0 0 0,0 0 0,38 0 15,-38 0-15,0 0 0,0 0 0,0 0 16,0 0-16,39 0 0,-39 0 0,0 0 15,0 0-15,0 0 0,0 0 0,0 0 16,0 0-16,38 0 0,-38 0 0,0 0 16,0 0-16,39 0 0,-39 0 0,0 0 15,0 0-15,0 0 0,0 0 0,38 0 16,-38 0-16,0 0 0,0 0 0,0 0 15,39 0-15,-39 0 0,0 0 16,0 0-16,38 0 0,-38 0 0,0 0 16,0 0-16,0 0 0,39 0 0,-39 0 15,0 0-15,0 0 0,0 0 0,0 0 16,0 0-16,38 0 0,-38 0 0,0 0 15,0 0-15,0 0 0,0 0 0,0 0 16,0 0-16,39 0 0,-39 0 0,0 0 16,0 0-16,0 0 0,38 0 0,-38 0 15,0 0-15,0 0 0,0 0 0,0 0 16,39 0-16,-39 0 0,0 0 0,0 0 15,0 0-15,0 0 0,0 0 16,38 0-16,-38 0 0,0 0 0,0 0 16,0 0-16,0 0 0,0 0 0,0 0 15,39 0-15,-39 0 0,0 0 0,0 0 16,0 0-16,0 0 0,0 0 0,0 0 15,0 0-15,0 0 0,38 0 0,-38 0 16,0 0-16,0 0 0,0 0 0,39 0 16,-39 0-16,0 0 0,0 0 0,38 0 15,-38 0-15,0 0 0,38 0 0,-38 0 16,0 0-16,0 0 0,0 0 0,39 0 15,-39 0-15,0 0 0,0 0 16,0 0-16,0 0 0,0 0 0,38 0 16,-38 0-16,0 0 0,0 0 0,0 0 15,0 0-15,0 0 0,39 0 0,-39 0 16,0 0-16,0 0 0,0 0 0,0 0 15,38 0-15,-38 0 0,0 0 0,0 0 16,0 0-16,0 0 0,0 0 0,39 0 16,-39 0-16,0 0 0,0 0 0,0 0 15,0 0-15,0 0 0,0 0 0,0 0 16,0 0-16,38 0 0,-38 0 0,0 0 15,0 0-15,0 0 0,0 0 16,0 0-16,0 0 0,0 0 0,39 0 16,-39 0-16,0 0 0,0 0 0,0 0 15,0 0-15,0 0 0,38 0 0,-38 0 16,0 0-16,0 0 0,39 0 0,-39 0 15,0 0-15,0 0 0,0 0 0,38 0 16,-38 0-16,0 0 0,0 0 0,0 0 16,39 0-16,-39 0 0,0 0 0,0 0 15,0 0-15,38 0 0,-38 0 0,0 0 16,0 0-16,0 0 0,0 0 0,0 0 15,39 0-15,-39 0 0,0 0 16,0 0-16,0 0 0,0 0 0,0 0 16,0 0-16,38 0 0,-38 0 0,0 0 15,0 0-15,0 0 0,0 0 0,39 0 16,-39 0-16,0 0 0,0 0 0,0 0 15,0 0-15,0 0 0,0 0 0,38 0 16,-38 0-16,0 0 0,0 0 0,0 0 16,0 0-16,0 0 0,0 0 0,0 0 15,39 0-15,-39 0 0,0 0 0,0 0 16,0 0-16,0 0 0,0 0 0,38 0 15,-38 0-15,0 0 0,0 0 16,0 0-16,0 0 0,0 0 0,39-38 16,-39 38-16,0 0 0,0 0 0,0 0 15,0 0-15,0 0 0,0 0 0,0 0 16,0 0-16,0 0 0,0 0 0,0 0 15,0 0-15,0 0 0,0 0 0,0 0 16,0 0-16,0 0 0,0 0 0,0 0 16,0 0-16,0 0 0,38 0 0,-38 0 15,0 0-15,0 0 0,0 0 0,0 0 16,0 0-16,0 0 0,0 0 0,0 0 15,0 0-15,0 0 0,0 0 16,0 0-16,0 0 0,0 0 0,0 0 16,0 0-16,0 0 0,0 0 0,0 0 15,0 0-15,0 0 0,0 0 0,0 0 16,0 0-16,0 0 0,0 0 0,0 0 15,0 0-15,0 0 0,0 0 0,0 0 16,0 0-16,0 0 0,0 0 0,0 0 16,0 0-16,0 0 0,0 0 0,0 0 15,0 0-15,0 0 0,0 0 0,0 0 16,0 0-16,0 0 0,0 0 0,0 0 15,0 0-15,0 0 0,0 0 16,0 0-16,0 0 0,0 0 0,0 0 16,0 0-16,0 0 0,0 0 0,0 0 15,0 0-15,0 0 0,0 0 0,0 0 16,0 0-16,0 0 0,0 0 0,0 0 15,0 0-15,0 0 0,0 0 0,0 0 16,0 0-16,0 0 0,0 0 0,0 0 16,0 0-16,0 0 0,0 0 0,0 0 15,0 0-15,0 0 0,0 0 0,0 0 16,0 0-16,0 0 0,0 0 0,0 0 15,0 0-15,0 0 0,0-38 16,0 38-16,0 0 0,0 0 0</inkml:trace>
  </inkml:traceGroup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6:40:40.640"/>
    </inkml:context>
    <inkml:brush xml:id="br0">
      <inkml:brushProperty name="width" value="0.06667" units="cm"/>
      <inkml:brushProperty name="height" value="0.06667" units="cm"/>
      <inkml:brushProperty name="color" value="#FFFF00"/>
      <inkml:brushProperty name="fitToCurve" value="1"/>
    </inkml:brush>
  </inkml:definitions>
  <inkml:traceGroup>
    <inkml:annotationXML>
      <emma:emma xmlns:emma="http://www.w3.org/2003/04/emma" version="1.0">
        <emma:interpretation id="{953675FE-F59F-4840-B2A1-5929584DAF99}" emma:medium="tactile" emma:mode="ink">
          <msink:context xmlns:msink="http://schemas.microsoft.com/ink/2010/main" type="writingRegion" rotatedBoundingBox="16852,7166 20162,7121 20165,7306 16855,7351"/>
        </emma:interpretation>
      </emma:emma>
    </inkml:annotationXML>
    <inkml:traceGroup>
      <inkml:annotationXML>
        <emma:emma xmlns:emma="http://www.w3.org/2003/04/emma" version="1.0">
          <emma:interpretation id="{CC6DD42D-1BA9-4D5D-AE6B-727E16A1DC8A}" emma:medium="tactile" emma:mode="ink">
            <msink:context xmlns:msink="http://schemas.microsoft.com/ink/2010/main" type="paragraph" rotatedBoundingBox="16852,7166 20162,7121 20165,7306 16855,735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1EA20F5-DCBB-4064-A20E-27AB1E6F4ED1}" emma:medium="tactile" emma:mode="ink">
              <msink:context xmlns:msink="http://schemas.microsoft.com/ink/2010/main" type="line" rotatedBoundingBox="16852,7166 20162,7121 20165,7306 16855,7351"/>
            </emma:interpretation>
          </emma:emma>
        </inkml:annotationXML>
        <inkml:traceGroup>
          <inkml:annotationXML>
            <emma:emma xmlns:emma="http://www.w3.org/2003/04/emma" version="1.0">
              <emma:interpretation id="{8E1DAB1B-87DC-41C4-A4B7-9BD708348231}" emma:medium="tactile" emma:mode="ink">
                <msink:context xmlns:msink="http://schemas.microsoft.com/ink/2010/main" type="inkWord" rotatedBoundingBox="16854,7312 17008,7310 17009,7348 16855,7351">
                  <msink:destinationLink direction="with" ref="{59B8D226-B96C-4F4A-9CDE-418B40803513}"/>
                </msink:context>
              </emma:interpretation>
            </emma:emma>
          </inkml:annotationXML>
          <inkml:trace contextRef="#ctx0" brushRef="#br0">1654 39 0,'39'0'0,"-39"0"16,38 0-16,-38 0 0,39-39 15,-39 39-15,38 0 0</inkml:trace>
        </inkml:traceGroup>
        <inkml:traceGroup>
          <inkml:annotationXML>
            <emma:emma xmlns:emma="http://www.w3.org/2003/04/emma" version="1.0">
              <emma:interpretation id="{E38A7C42-AD43-4854-A737-388E7C1A0ED8}" emma:medium="tactile" emma:mode="ink">
                <msink:context xmlns:msink="http://schemas.microsoft.com/ink/2010/main" type="inkWord" rotatedBoundingBox="17548,7156 17624,7155 17625,7171 17548,7172">
                  <msink:destinationLink direction="with" ref="{59B8D226-B96C-4F4A-9CDE-418B40803513}"/>
                </msink:context>
              </emma:interpretation>
            </emma:emma>
          </inkml:annotationXML>
          <inkml:trace contextRef="#ctx0" brushRef="#br0" timeOffset="160.0092">2347-154 0,'0'0'0,"39"0"16,-39 0-16,0 0 0,38 0 15,-38 0-15,0 0 0,0 0 0</inkml:trace>
        </inkml:traceGroup>
        <inkml:traceGroup>
          <inkml:annotationXML>
            <emma:emma xmlns:emma="http://www.w3.org/2003/04/emma" version="1.0">
              <emma:interpretation id="{D97040E0-6078-421B-80BB-B64010EEE592}" emma:medium="tactile" emma:mode="ink">
                <msink:context xmlns:msink="http://schemas.microsoft.com/ink/2010/main" type="inkWord" rotatedBoundingBox="18664,7156 18817,7154 18818,7170 18664,7173">
                  <msink:destinationLink direction="with" ref="{59B8D226-B96C-4F4A-9CDE-418B40803513}"/>
                </msink:context>
              </emma:interpretation>
            </emma:emma>
          </inkml:annotationXML>
          <inkml:trace contextRef="#ctx0" brushRef="#br0" timeOffset="488.0279">3463-154 0,'0'0'0,"0"0"16,39 0-16,-39 0 0,0 0 15,0 0-15,38 0 0,-38 0 0,0 0 16,39 0-16,-39 0 0,38 0 0</inkml:trace>
        </inkml:traceGroup>
        <inkml:traceGroup>
          <inkml:annotationXML>
            <emma:emma xmlns:emma="http://www.w3.org/2003/04/emma" version="1.0">
              <emma:interpretation id="{126B9F92-5A6A-4C1F-AA45-14BFBC001245}" emma:medium="tactile" emma:mode="ink">
                <msink:context xmlns:msink="http://schemas.microsoft.com/ink/2010/main" type="inkWord" rotatedBoundingBox="19203,7234 19318,7232 19319,7248 19203,7249"/>
              </emma:interpretation>
            </emma:emma>
          </inkml:annotationXML>
          <inkml:trace contextRef="#ctx0" brushRef="#br0" timeOffset="636.0364">4002-77 0,'0'0'16,"39"0"-16,-39 0 0,38 0 15,-38 0-15,0 0 0,39 0 0,-39 0 16,0 0-16</inkml:trace>
        </inkml:traceGroup>
        <inkml:traceGroup>
          <inkml:annotationXML>
            <emma:emma xmlns:emma="http://www.w3.org/2003/04/emma" version="1.0">
              <emma:interpretation id="{5EAA0604-472C-4D7C-A177-6234C470D792}" emma:medium="tactile" emma:mode="ink">
                <msink:context xmlns:msink="http://schemas.microsoft.com/ink/2010/main" type="inkWord" rotatedBoundingBox="20011,7234 20164,7231 20164,7273 20011,7275">
                  <msink:destinationLink direction="with" ref="{EF041CB3-9F9C-4B4A-932A-B9F6FD82DD07}"/>
                </msink:context>
              </emma:interpretation>
            </emma:emma>
          </inkml:annotationXML>
          <inkml:trace contextRef="#ctx0" brushRef="#br0" timeOffset="865.0495">4810-77 0,'0'0'0,"0"0"0,39 0 0,-39 0 15,0 39-15,0-39 0,38 0 0,-38 0 16,0 0-16,0 0 0,39 0 0,-39 0 15,38 0-15,-38 0 0,0 0 0</inkml:trace>
        </inkml:traceGroup>
      </inkml:traceGroup>
    </inkml:traceGroup>
  </inkml:traceGroup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7:22:45.358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FE414330-7ACD-4167-AF30-49872C83303B}" emma:medium="tactile" emma:mode="ink">
          <msink:context xmlns:msink="http://schemas.microsoft.com/ink/2010/main" type="writingRegion" rotatedBoundingBox="16691,5388 13636,4572 14105,2816 17160,3631"/>
        </emma:interpretation>
      </emma:emma>
    </inkml:annotationXML>
    <inkml:traceGroup>
      <inkml:annotationXML>
        <emma:emma xmlns:emma="http://www.w3.org/2003/04/emma" version="1.0">
          <emma:interpretation id="{185D9637-49C7-474B-930B-36252DAFDBFD}" emma:medium="tactile" emma:mode="ink">
            <msink:context xmlns:msink="http://schemas.microsoft.com/ink/2010/main" type="paragraph" rotatedBoundingBox="16691,5388 13661,4579 13784,4115 16815,492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8E3BE67-764D-4BF4-ACFE-1ABC726E87A1}" emma:medium="tactile" emma:mode="ink">
              <msink:context xmlns:msink="http://schemas.microsoft.com/ink/2010/main" type="line" rotatedBoundingBox="16691,5388 13661,4579 13784,4115 16815,4924"/>
            </emma:interpretation>
          </emma:emma>
        </inkml:annotationXML>
        <inkml:traceGroup>
          <inkml:annotationXML>
            <emma:emma xmlns:emma="http://www.w3.org/2003/04/emma" version="1.0">
              <emma:interpretation id="{B24D3805-FE7A-4807-AFB5-31181F3F1B2E}" emma:medium="tactile" emma:mode="ink">
                <msink:context xmlns:msink="http://schemas.microsoft.com/ink/2010/main" type="inkWord" rotatedBoundingBox="16691,5388 13661,4579 13784,4115 16815,4924"/>
              </emma:interpretation>
            </emma:emma>
          </inkml:annotationXML>
          <inkml:trace contextRef="#ctx0" brushRef="#br0">1083 693 0,'0'0'0,"0"0"16,0 0-16,0 0 0,0 0 0,0 0 15,0 0-15,0 0 0,0 0 0,0 0 16,0 0-16,0 0 0,0 0 0,0 0 15,0 0-15,0 0 0,0 0 16,0 0-16,0 0 0,0 0 0,0 0 16,0 0-16,0 0 0,0 0 0,0 0 15,0 0-15,0 0 0,0 0 0,0 0 16,0 0-16,0 0 0,0 0 0,0 0 15,0 0-15,0 0 0,0 0 0,0 0 16,0 0-16,0 0 0,0 0 0,0 0 16,0 0-16,0 0 0,0 0 0,0 0 15,0 0-15,0 0 0,0 0 0,0 0 16,0 0-16,0 0 0,0 0 0,0 0 15,0 0-15,-39 0 0,39 0 16,0 0-16,0 0 0,0 0 0,0 0 16,0 0-16,0-39 0,0 39 0,0 0 15,0 0-15,0 0 0,0 0 0,0 0 16,0 0-16,0 0 0,0 0 0,0 0 15,0 0-15,0 0 0,-38 0 0,38 0 16,0 0-16,0 0 0,0 0 0,0 0 16,0 0-16,0 0 0,0 0 0,0 0 15,0 0-15,0 0 0,0 0 0,0 0 16,0 0-16,0 0 0,0 0 0,0 0 15,0 0-15,0 0 0,0 0 16,0-38-16,0 38 0,0 0 0,0 0 16,0 0-16,0 0 0,0 0 0,0 0 15,0 0-15,0 0 0,0 0 0,0 0 16,0 0-16,0 0 0,0 0 0,0 0 15,-39 0-15,39 0 0,0 0 0,0 0 16,0 0-16,0 0 0,0 0 0,0 0 16,0 0-16,0 0 0,0 0 0,0 0 15,0 0-15,0 0 0,0 0 0,0 0 16,0 0-16,0 0 0,0 0 0,0 0 15,0 0-15,0 0 0,0 0 0,0 0 16,0 0-16,0 0 0,0 0 0,0 0 16,0 0-16,0 0 0,0 0 0,0 0 15,0 0-15,0 0 0,0 0 16,0 0-16,0 0 0,0 0 0,0 0 15,0 0-15,0 0 0,0 0 0,0 0 16,0 0-16,0 0 0,-38 0 0,38 0 16,0 0-16,0 0 0,0 0 0,0 0 15,0 0-15,0 0 0,0 0 0,0 0 16,0 0-16,0 0 0,0 0 0,0 0 15,0 0-15,0 0 0,0 0 0,0 0 16,-39 0-16,39 0 0,0 0 0,0 0 16,0 0-16,0 0 0,0 0 0,0 0 15,0 0-15,0 0 0,0 0 16,0 0-16,0 0 0,0 0 0,0 0 15,0 0-15,0 0 0,0 0 0,0 0 16,0 0-16,0 0 0,-38 0 0,38 0 16,0 0-16,0 0 0,0 0 0,0 0 15,0 0-15,0-39 0,0 39 0,0 0 16,0 0-16,0 0 0,0 0 0,0 0 15,0 0-15,0 0 0,0 0 16,0 0-16,0 0 0,0 0 0,0 0 16,0 0-16,-39 0 0,39 0 0,0 0 15,0 0-15,0 0 0,0 0 0,0 0 16,0 0-16,0 0 0,0 0 0,0 0 15,0 0-15,0 0 0,0 0 0,0 0 16,0 0-16,0 0 0,0 0 0,0 0 16,0-38-16,0 38 0,-38 0 0,38 0 15,0 0-15,0 0 0,0 0 0,0 0 16,0 0-16,0 0 0,0 0 0,0 0 15,0 0-15,0 0 0,0 0 0,0 0 16,0 0-16,0 0 0,0 0 0,-39 0 16,39 0-16,0 0 0,0 0 0,0 0 15,0 0-15,0 0 0,0 0 16,0 0-16,0 0 0,0 0 0,0 0 15,0 0-15,0 0 0,0 0 0,0 0 16,0 0-16,0 0 0,0 0 0,0 0 16,0 0-16,0 0 0,0 0 0,0 0 15,0-39-15,0 39 0,0 0 0,0 0 16,0 0-16,0 0 0,0 0 0,0 0 15,0 0-15,0 0 0,0 0 0,0 0 16,0 0-16,0 0 0,0 0 0,0 0 16,0 0-16,-38 0 0,38 0 0,0 0 15,0 0-15,0 0 0,0 0 16,0 0-16,0 0 0,0 0 0,0 0 15,0 0-15,0 0 0,0 0 0,0 0 16,-39 0-16,39 0 0,0 0 0,0 0 16,0 0-16,0 0 0,0 0 0,0 0 15,0 0-15,0 0 0,0 0 0,0 0 16,0 0-16,0 0 0,0 0 0,0 0 15,0 0-15,0 0 0,0 0 0,0 0 16,0 0-16,0 0 0,-38 0 0,38 0 16,0 0-16,0 0 0,0 0 0,0 0 15,0 0-15,0 0 0,0 0 16,0 0-16,0-38 0,0 38 0,0 0 15,0 0-15,0 0 0,0 0 0,0 0 16,0 0-16,0 0 0,0 0 0,0 0 16,-39 0-16,39 0 0,0 0 0,0 0 15,0 0-15,0 0 0,0 0 0,0 0 16,0 0-16,0 0 0,0 0 0,0 0 15,0 0-15,0 0 0,0 0 0,0 0 16,-38-39-16,38 39 0,0 0 0,0 0 16,0 0-16,0 0 0,0 0 0,0 0 15,0 0-15,0 0 0,0 0 16,0 0-16,0 0 0,0 0 0,0 0 15,0 0-15,0 0 0,-39 0 0,39 0 16,0 0-16,0 0 0,0 0 0,0 0 16,0-38-16,0 38 0,0 0 0,0 0 15,0 0-15,0 0 0,0 0 0,0 0 16,0 0-16,0 0 0,0 0 0,0 0 15,0 0-15,-38 0 0,38 0 0,0 0 16,0 0-16,0 0 0,0 0 0,0 0 16,0 0-16,0 0 0,0 0 0,0 0 15,0 0-15,0 0 0,0 0 16,0 0-16,0 0 0,0 0 0,0 0 15,0 0-15,0 0 0,-39 0 0,39 0 16,0 0-16,0 0 0,0 0 0,0 0 16,0 0-16,0 0 0,0 0 0,0 0 15,0-39-15,0 39 0,0 0 0,0 0 16,0 0-16,0 0 0,0 0 0,0 0 15,0 0-15,0 0 0,0 0 16,0 0-16,-38 0 0,38 0 0,0 0 0,0 0 16,0 0-16,0 0 0,0 0 0,0-38 15,0 38-15,0 0 0,0 0 16,0 0-16,-39 0 0,39 0 0,0 0 15,0 0-15,0 0 0,0 0 0,0 0 16,0 0-16,0 0 0,0 0 0,0 0 16,0-39-16,0 39 0,-38 0 0,38 0 15,0 0-15,0 0 0,0 0 0,0 0 16,0 0-16,0 0 0,0 0 0,0 0 15,0 0-15,0 0 0,0 0 0,-39-38 16,39 38-16,0 0 0,0 0 0,0 0 16,0 0-16,0 0 0,0 0 15,0 0-15,0 0 0,0 0 0,0 0 16,0 0-16,-38 0 0,38 0 0,0-39 15,0 39-15,0 0 0,0 0 0,0 0 16,0 0-16,0 0 0,0 0 0,0 0 16,0 0-16,0 0 0,0 0 0,0 0 15,0 0-15,0-38 0,-39 38 0,39 0 16,0 0-16,0 0 0,0 0 0,0 0 15,0 0-15,0 0 0,0 0 0,0 0 16,0 0-16,0 0 0,0 0 0,0 0 16,0 0-16,0 0 0,0 0 0,-38 0 15,38 0-15,0 0 0,0 0 16,0 0-16,0 0 0,0 0 0,0 0 15,0 0-15,0 0 0,0 0 0,0 0 16,0 0-16,0 0 0,0 0 0,0 0 16,0-39-16,0 39 0,0 0 0,0 0 15,-39 0-15,39 0 0,0 0 0,0 0 16,0 0-16,0 0 0,0 0 0,0 0 15,0 0-15,0 0 0,0 0 0,0 0 16,0 0-16,0 0 0,0 0 0,0 0 16,0 0-16,0 0 0,-38 0 15,38 0-15,0 0 0,0 0 0,0 0 16,0-38-16,0 38 0,0 0 0,0 0 15,0 0-15,0 0 0,0 0 0,0 0 16,0 0-16,0 0 0,0 0 0,0 0 16,0 0-16,-39 0 0,39 0 0,0 0 15,0 0-15,0 0 0,0 0 0,0 0 16,0 0-16,0-39 0,0 39 0,0 0 15,0 0-15,0 0 0,0 0 0,0 0 16,0 0-16,0 0 0,0 0 0,0 0 16,0 0-16,0 0 0,0 0 0,0 0 15,0 0-15,0 0 0,0 0 16,0 0-16,0 0 0,0 0 0,0 0 15,0 0-15,0 0 0,0 0 0,0 0 16,0 0-16,0 0 0,0 0 0,0 0 16,0 0-16,0 0 0,0 0 0,0 0 15,-38 0-15,38 0 0,0 0 0,0 0 16,0 0-16,0-38 0,0 38 0,0 0 15,0 0-15,0 0 0,0 0 0,0 0 16,0 0-16,0 0 0,0 0 0,0 0 16,0 0-16,0 0 0,0 0 0,0 0 15,0 0-15,0 0 0,0 0 16,0 0-16,0 0 0,0 0 0,0 0 15,0 0-15,0 0 0,0 0 0,0 0 16,0 0-16,0 0 0,0 0 0,0 0 16,0 0-16,0 0 0,0 0 0,0 0 15,0 0-15,0 0 0,0 0 0,0 0 16,0 0-16,0 0 0,0 0 0,0 0 15,0 0-15,0 0 0,0 0 0,0 0 16,0 0-16,0 0 0,0 0 0,0 0 16,0 0-16,0 0 0,0 0 0,0 0 15,0 0-15,0 0 0,0 0 16,0 0-16,0 0 0,0 0 0,0 0 15,0 0-15,0 0 0,0 0 0,0 0 16,0 0-16,0 0 0,0 0 0,0 0 16,0 0-16</inkml:trace>
          <inkml:trace contextRef="#ctx0" brushRef="#br0" timeOffset="4660.2666">-1958-77 0,'0'0'0,"0"0"16,0 0-16,0 0 0,0 0 0,0 0 15,0 0-15,0 0 0,0 0 0,0 0 16,0 0-16,0 0 0,0 0 0,0 0 15,0 0-15,0 0 0,0 0 0,0 0 16,0 0-16,0 0 0,0 0 0,0 0 16,0 0-16,0 0 0,0 0 15,0 0-15,0 0 0,0 0 0,0 0 16,0 0-16,0 0 0,0 0 0,0 0 15,0 0-15,0 0 0,0 0 0,0 0 16,0 0-16,0 0 0,0 0 0,0 0 16,0 0-16,0 0 0,0 0 0,0 0 15,0 0-15,0 0 0,0 0 0,0 0 16,0 0-16,0 0 0,0 0 0,0 0 15,0 0-15,0 0 0,0 0 0,0 0 16,0 0-16,0 0 0,0 0 0,0 0 16,0 0-16,0 0 0,0 0 15,0 0-15,0 0 0,0 0 0,0 0 16,0 0-16,0 0 0,0 0 0,0 0 15,0 0-15,0 0 0,0 0 0,0 0 16,0 0-16,0 0 0,0 0 0,0 0 16,39-38-16,-39 38 0,0 0 0,0 0 15,0 0-15,0 0 0,0 0 0,38 0 16,-38 0-16,0 0 0,0 0 0,0 0 15,0 0-15,39 0 0,-39 0 0,0 0 16,0 0-16,0-39 0,0 39 0,0 0 16,0 0-16,0 0 0,0 0 15,0 0-15,0 0 0,38 0 0,-38 0 16,0 0-16,0 0 0,0 0 0,0 0 15,0 0-15,0 0 0,0 0 0,39 0 16,-39 0-16,0 0 0,0-38 0,0 38 16,0 0-16,0 0 0,0 0 0,0 0 15,0 0-15,0 0 0,0 0 0,0 0 16,0 0-16,0 0 0,0 0 0,0 0 15,0 0-15,38 0 0,-38 0 0,0 0 16,0 0-16,0 0 0,0 0 0,0 0 16,0 0-16,0 0 0,0 0 15,0 0-15,0 0 0,0 0 0,0 0 16,0 0-16,0 0 0,0 0 0,0 38 15,39-38-15,-39 0 0,0 0 0,0 0 16,0 0-16,0 0 0,0 0 0,0 0 16,0 0-16,0 0 0,0 0 0,38 0 15,-38 0-15,0 0 0,0 0 0,0 0 16,0 0-16,0 0 0,0 0 0,0 0 15,39 0-15,-39 0 0,0 0 0,0 0 16,0 0-16,0 0 0,0 0 0,0 0 16,0 0-16,0 0 0,0 0 15,0 0-15,0 0 0,38 0 0,-38 0 16,0 0-16,0 0 0,0 0 0,0 0 15,0 0-15,0 0 0,0 0 0,0 0 16,0 0-16,0 0 0,0 0 0,0 0 16,0 0-16,39 0 0,-39 0 0,0 0 15,0 39-15,0-39 0,0 0 0,0 0 16,0 0-16,0 0 0,0 0 0,0 0 15,38 0-15,-38 0 0,0 0 0,0 0 16,0 0-16,0 0 0,0 0 0,0 0 16,0 0-16,39 0 0,-39 0 15,0 0-15,0 0 0,0 0 0,0 0 16,0 0-16,0 0 0,0 0 0,0 0 15,0 0-15,0 0 0,0 0 0,0 0 16,38 0-16,-38 0 0,0 0 0,0 0 16,0 0-16,0 0 0,0 0 0,0 0 15,0 0-15,0 0 0,0 0 0,0 0 16,0 0-16,0 0 0,39 0 0,-39 0 15,0 0-15,0 0 0,0 0 0,0 0 16,0 0-16,0 0 0,0 38 0,0-38 16,38 0-16,-38 0 0,0 0 15,0 0-15,0 0 0,0 0 0,38 0 16,-38 0-16,0 0 0,0 0 0,0 0 15,0 0-15,0 0 0,39 0 0,-39 0 16,0 0-16,0 0 0,0 0 0,0 0 16,38 0-16,-38 0 0,0 0 0,0 0 15,0-38-15,0 38 0,0 0 0,0 0 16,39 0-16,-39 0 0,0 0 0,0 0 15,0 0-15,0 0 0,38 0 0,-38 0 16,0 0-16,0 0 0,0 0 0,0 0 16,0 0-16,0 0 0,0 0 15,0 0-15,0 0 0,0 0 0,39 0 16,-39 0-16,0 0 0,0 0 0,0 0 15,0 0-15,0 0 0,0 0 0,0 0 16,0 0-16,0 0 0,0 0 0,38 0 16,-38 0-16,0 0 0,0 0 0,0 0 15,0 0-15,0 0 0,0 0 0,0 38 16,39-38-16,-39 0 0,0 0 0,0 0 15,0 0-15,0 0 0,0 0 0,38 0 16,-38 0-16,0 0 0,0 0 0,0 0 16,0 0-16,0 0 0,0 0 15,0 0-15,0 0 0,0 0 0,0 0 16,39 0-16,-39 0 0,0 0 0,0 0 15,0 0-15,0 0 0,0 0 0,0 0 16,0 0-16,0 0 0,0 0 0,38 0 16,-38 0-16,0 0 0,0 0 0,0 0 15,0 0-15,0 0 0,0 0 0,0 0 16,0 0-16,0 0 0,0 0 0,0 0 15,0 0-15,0 0 0,39 0 0,-39 0 16,0 0-16,0 0 0,0 0 0,0 0 16,0 0-16,0 0 0,0 0 15,0 0-15,0 0 0,38 0 0,-38 0 16,0 0-16,0 0 0,0 0 0,0 0 15,0 0-15,39 0 0,-39 0 0,0 0 16,0 0-16,0 0 0,0 0 0,0 0 16,0 0-16,0 0 0,38 0 0,-38 0 15,0 0-15,0 0 0,0 0 0,0 0 16,0 0-16,0 0 0,0 0 0,0 0 15,0 0-15,0 0 0,39 0 0,-39 0 16,0 0-16,0 0 0,0 0 0,0 0 16,0 0-16,0 0 0,0 0 15,38 0-15,-38 0 0,0 0 0,0 0 16,0 0-16,0 0 0,0 0 0,0 0 15,0 0-15,0 0 0,0 0 0,0 0 16,0 0-16,39 0 0,-39 0 0,0 0 16,0 0-16,0 0 0,0 0 0,0 0 15,0 0-15,38 0 0,-38-38 0,0 38 16,0 0-16,0 0 0,0 0 0,0 0 15,0 0-15,0 0 0,0 0 0,39 0 16,-39 0-16,0 0 0,0 0 0,0 0 16,0 0-16,0 0 0,0 0 15,0 0-15,0 0 0,38 0 0,-38 0 16,0 0-16,0 0 0,0 0 0,0 0 15,0 0-15,0 0 0,0 0 0,0 0 16,0 0-16,39 0 0,-39 0 0,0 0 16,0 0-16,0 0 0,0 0 0,0 0 15,0 0-15,0 0 0,0 0 0,0 0 16,0 0-16,0 0 0,0 0 0,0 0 15,0 0-15,38 0 0,-38 0 0,0 0 16,0 0-16,0 0 0,0 0 0,0 0 16,0 0-16,0 0 0,0 0 15,0 0-15,0 0 0,39 0 0,-39 0 16,0 0-16,0 0 0,0 0 0,0 0 15,0 0-15,0 0 0,0 0 0,0 0 16,0 0-16,0 0 0,0 0 0,0 0 16,0 38-16,0-38 0,0 0 0,0 0 15,0 0-15,0 0 0,38 0 0,-38 0 16,0 0-16,0 0 0,0 0 0,0 0 15,0 0-15,0 0 0,0 0 0,0 0 16,0 0-16,0 0 0,0 0 0,0 0 16,39 0-16,-39 0 0,0 0 15,0 0-15,0 0 0,0 0 0,0 0 16,0 0-16,0 38 0,0-38 0,0 0 15,38 0-15,-38 0 0,0 0 0,0 0 16,0 0-16,0 0 0,0 0 0,0 0 16,39 0-16,-39 0 0,0 0 0,0 0 15,0 0-15,0 0 0,0 0 0,0 0 16,0 0-16,38 0 0,-38 0 0,0 0 15,0 0-15,0 0 0,0 0 0,0 0 16,0 0-16,0 0 0,0 0 0,0 0 16,0 0-16,0 0 0,0 0 15,0 0-15,0 0 0,0 0 0,39 0 16,-39 0-16,0 0 0,0 0 0,0 0 15,0 0-15,0 0 0,0 0 0,0 0 16,0 0-16,0 0 0,0 0 0,0 0 16,0 0-16,0 0 0,0 0 0,0 0 15,0 0-15,0 0 0,0 0 0,0 0 16,0 0-16,38 0 0,-38 0 0,0 0 15,0 0-15,0 0 0,0 0 0,0 0 16,0 0-16,0 0 0,0 0 0,39 0 16,-39 0-16,0 0 0,0 0 15,0 0-15,0 0 0,0 0 0,0 0 16,0 0-16,0 0 0,0 0 0,0 0 15,38 0-15,-38 0 0,0 0 0,0 0 16,0 0-16,0 0 0,0 0 0,0 0 16,0 0-16,0 0 0,0 0 0,0 0 15,0 0-15,0 0 0,0 0 0,0 0 16,0 0-16,0 0 0,0 0 0,0 0 15,0 0-15,0 0 0,0 0 0,0 0 16,0 0-16,0 0 0,0 0 0,0 0 16,38 0-16,-38 0 0,0 0 15,0 0-15,0 0 0,0 0 0,0 0 16,0 0-16,0 0 0,0 0 0,0 0 15,0 0-15,0 0 0,0 0 0,0 0 16,0 0-16,0 0 0,39 0 0,-39 0 16,0 0-16,0 0 0,0 0 0,0 0 15,0 0-15,0 0 0,0 0 0,0 0 16,0 0-16,0 0 0,0 0 0,0 0 15,0 0-15,0 0 0,0 0 0,0 0 16,0 0-16,0 0 0,38 0 0,-38 0 16,0 0-16,0 0 0,0 0 15,0 0-15,0 0 0,0 0 0,0 0 16,0 0-16,0 0 0,0 0 0,0 0 15,0 0-15,0 0 0,0 0 0,0 0 16,0 0-16,0 0 0,0 0 0,0 0 16,0 0-16,0 0 0,0 0 0,0 0 15,0 0-15,0 0 0,0 0 0,0 0 16,0 0-16,0 0 0,0 0 0,0 0 15,0 0-15,0 0 0,0 0 0,0 0 16,0 0-16,0 0 0,0 0 0,0 0 16,0 0-16,-38 0 0,38 0 15,0 0-15,0 0 0,0 0 0,0 0 16,38 0-16,-38 0 0,0 0 0,0 0 15,0 0-15,0 0 0,0 39 0,-38-39 16</inkml:trace>
        </inkml:traceGroup>
      </inkml:traceGroup>
    </inkml:traceGroup>
    <inkml:traceGroup>
      <inkml:annotationXML>
        <emma:emma xmlns:emma="http://www.w3.org/2003/04/emma" version="1.0">
          <emma:interpretation id="{683FDD54-739F-490A-969D-BE9E6BD1FCC6}" emma:medium="tactile" emma:mode="ink">
            <msink:context xmlns:msink="http://schemas.microsoft.com/ink/2010/main" type="paragraph" rotatedBoundingBox="16369,4013 13853,4401 13713,3502 16230,311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4DC7979-23B5-44A0-8069-48896EC85063}" emma:medium="tactile" emma:mode="ink">
              <msink:context xmlns:msink="http://schemas.microsoft.com/ink/2010/main" type="line" rotatedBoundingBox="16369,4013 13853,4401 13713,3502 16230,3113"/>
            </emma:interpretation>
          </emma:emma>
        </inkml:annotationXML>
        <inkml:traceGroup>
          <inkml:annotationXML>
            <emma:emma xmlns:emma="http://www.w3.org/2003/04/emma" version="1.0">
              <emma:interpretation id="{86DA9C3A-043C-4A07-8608-2A1DA9EB3F79}" emma:medium="tactile" emma:mode="ink">
                <msink:context xmlns:msink="http://schemas.microsoft.com/ink/2010/main" type="inkWord" rotatedBoundingBox="16355,3926 15471,4063 15369,3401 16253,3264"/>
              </emma:interpretation>
            </emma:emma>
          </inkml:annotationXML>
          <inkml:trace contextRef="#ctx0" brushRef="#br0" timeOffset="24725.4143">390-1232 0,'0'0'15,"0"0"-15,0 0 0,0 39 0,0-39 16,0 0-16,-39 0 0,39 0 15,0 0-15,0 0 0,0 0 0,0 38 16,-38-38-16,38 0 0,0 39 0,0-39 16,0 38-16,0 1 0,38-39 0,-38 38 15,0-38-15,0 39 0,0-39 0,39 38 16,-39-38-16,0 39 0,38-39 0,-38 0 15,0 0-15,39 38 0,-39-38 0,0 0 16,38 0-16,-38 0 0,39-38 0,-39 38 16,38-39-16,-38 39 0,0-38 0,39 38 15,-39-39-15,0 39 0,38-38 0,-38-1 16,0 39-16,0-38 0,0 38 15,0-39-15,0 1 0,0 38 0,0 0 16,0-39-16,0 39 0,-38-38 0,38 38 16,0 0-16,-39 0 0,39 0 0,-38 0 15,38 0-15,-39 0 0,39 0 0,-38 38 16,38 1-16</inkml:trace>
          <inkml:trace contextRef="#ctx0" brushRef="#br0" timeOffset="24270.3882">-149-1155 0,'39'0'0,"-39"0"0,0 0 0,0 0 16,0 0-16,38-38 0,-38 38 15,0 0-15,0 0 0,0 0 0,0 0 16,0 0-16,38 0 0,-38 0 0,0 0 16,0 0-16,0 0 0,0 0 0,0 0 15,39 0-15,-39 0 0,0 0 0,0 0 16,0 0-16,38 0 0,-38 0 0,0-39 15</inkml:trace>
          <inkml:trace contextRef="#ctx0" brushRef="#br0" timeOffset="23921.3683">-149-1270 0,'0'0'0,"0"0"15,0 0-15,0 0 0,0 0 0,0 0 16,0 0-16,0 0 0,0 0 0,0 0 16,0 38-16,0-38 0,0 0 0,0 39 15,0-39-15,0 38 0,0-38 0,-38 39 16,38-1-16,0-38 0,0 39 0,0-1 15,0-38-15,0 39 0,0-39 0,0 38 16,0-38-16,0 39 0,0-39 0,0 0 16,0 0-16,0 0 0,0 38 0,38-38 15,-38 0-15,0 0 0,0 0 0,0 0 16,39 0-16,-39 0 0,0 0 15,38 0-15,-38 0 0,0 0 0,38 0 16,-38 0-16,0 0 0,0 39 0,0-39 16,39 0-16,-39 0 0,0 0 0,0 0 15,0 0-15,0 38 0,38-38 0,-38 0 16,0 0-16,0 0 0,0 39 0,0-39 15,0 0-15,0 0 0,0 38 0,0-38 16,0 0-16,0 0 0,0 0 0,0 39 16,0-39-16,0 0 0,0 0 0,0 0 15,0 0-15,0 0 0,-38 38 0,38-38 16,0 0-16,0 0 0,0 0 15,-39 0-15,39 0 0,0 0 0,-38 0 16,38 0-16,0 0 0,-38 0 0,38 0 16,-39-38-16,39 38 0,0 0 0</inkml:trace>
        </inkml:traceGroup>
        <inkml:traceGroup>
          <inkml:annotationXML>
            <emma:emma xmlns:emma="http://www.w3.org/2003/04/emma" version="1.0">
              <emma:interpretation id="{78A87F82-8191-4EC5-B965-78D68DA2E6C2}" emma:medium="tactile" emma:mode="ink">
                <msink:context xmlns:msink="http://schemas.microsoft.com/ink/2010/main" type="inkWord" rotatedBoundingBox="15282,4181 13853,4401 13713,3502 15143,3281"/>
              </emma:interpretation>
            </emma:emma>
          </inkml:annotationXML>
          <inkml:trace contextRef="#ctx0" brushRef="#br0" timeOffset="23330.3344">-611-1270 0,'0'0'0,"-38"0"0,38 0 0,0 38 16,0-38-16,0 0 0,0 39 15,0-39-15,0 0 0,0 38 0,0-38 16,0 39-16,0-39 0,0 38 0,0-38 16,0 0-16,0 39 0,0-39 0,0 38 15,0-38-15,0 0 0,0 39 0,0-39 16,38 38-16,-38-38 0,0 0 0,0 39 15,0-39-15,0 38 0,0-38 0,0 0 16,0 39-16,0-39 0,39 0 0,-39 0 16,0 0-16,0 0 0,0 38 0,0-38 15,0 0-15,38 0 0,-38 0 0,0 0 16,0-38-16,0 38 0,39 0 15,-39-39-15,0 39 0,0 0 0,38-38 16,-38 38-16,0-39 0,0 39 0,39 0 16,-39-38-16,0 38 0,0 0 0,0-39 15,0 39-15,0 0 0,0 0 0,0 0 16,0 0-16,0 0 0,0 39 0,0-39 15,0 0-15,0 0 0,0 0 0,0 0 16,0 0-16,0 38 0,0-38 0,0 0 16,0 0-16,0 39 0,0-39 0,0 38 15,0-38-15,0 39 0,0-39 0,0 38 16,0-38-16,0 39 0,0-39 15,0 0-15,0 38 0,0-38 0,0 39 16,0-39-16,0 0 0,0 0 0,0 38 16,0-38-16,0 0 0,0 0 0,0 0 15,0 0-15,0 39 0,0-39 0,0 0 16,0 0-16,0 0 0,0-39 0</inkml:trace>
          <inkml:trace contextRef="#ctx0" brushRef="#br0" timeOffset="22165.2678">-803-1078 0,'0'0'0,"0"0"0,0 39 16,0-39-16,-39 0 0,39 0 0,0 0 15,0 0-15,0 0 0,0 38 0,0-38 16,0 0-16,-38 0 0,38 39 0,0-39 16,0 0-16,0 38 0,0-38 0,0 39 15,-39-39-15,39 0 0,0 38 0,0-38 16,0 39-16,-38-39 0,38 38 15,0-38-15,0 0 0,0 39 0,-39-39 16,39 38-16,0-38 0,0 39 0,0-39 16,0 0-16,-38 38 0,38-38 0,0 0 15,0 39-15,0-39 0,0 0 0,0 0 16,-39 38-16,39-38 0,0 0 0,0 0 15,0 39-15,0-39 0,0 0 0,0 0 16,-38 0-16,38 0 0,0 0 0,0 0 16,0 0-16,0 0 0,0 0 0,0 0 15,0 0-15,0 0 0,0 0 0,0 0 16,0 0-16,0 0 0,0 0 15,0 0-15</inkml:trace>
          <inkml:trace contextRef="#ctx0" brushRef="#br0" timeOffset="22621.2939">-1227-885 0,'0'0'0,"0"0"0,0 0 0,0 0 16,0 0-16,0 38 0,0-38 0,39 0 15,-39 0-15,0 39 0,0-39 0,38 38 16,-38-38-16,0 39 0,39-1 15,-39-38-15,0 39 0,38-1 0,-38-38 16,0 39-16,39-39 0,-39 38 0,0 1 16,38-39-16,-38 0 0,0 38 0,0-38 15,39 39-15,-39-39 0,0 0 0,0 0 16,0 38-16,38-38 0,-38 0 0,0 0 15,0 0-15,0 0 0,0 0 0,0 0 16,0 0-16,0 0 0,0 0 0,0 0 16,0 0-16,0 0 0,0 0 0,0 0 15,0 0-15,0 0 0,0 0 0,0 0 16,-38 0-16</inkml:trace>
          <inkml:trace contextRef="#ctx0" brushRef="#br0" timeOffset="21498.2297">-1727-885 0,'0'0'0,"0"0"0,0 0 0,0 0 16,0 0-16,0 0 0,0 0 0,0 0 16,0 0-16,0-39 0,0 39 0,0 0 15,0 0-15,0 39 0,0-39 0,0 0 16,0 0-16,0 0 0,0 0 15,0 0-15,0 0 0,0 0 0,0 0 16,0 0-16,0 0 0,0 0 0,0-39 16,0 39-16,0 0 0,0 0 0,0 0 15,0 0-15,0 0 0,0 0 0,0 0 16,0 0-16,0 0 0,0-38 0,0 38 15,0 0-15,0 0 0,0 0 0,0-39 16,0 39-16,0 0 0,0 0 0,0-38 16,0 38-16,0 0 0,0 0 0,39 0 15,-39-39-15,0 39 0,0 0 0,0 0 16,0-38-16,0 38 0,0 0 15,0 0-15,38-39 0,-38 39 0,0 0 16,0 0-16,0 0 0,0 0 0,0 0 16,0-38-16,39 38 0,-39 0 0,0 0 15,0 0-15,0 0 0,0 0 0,0 0 16,0 0-16,0 0 0,0 0 0,38 0 15,-38 0-15,0 0 0,0 0 0,0 0 16,0 0-16,0 0 0,0 0 0,0 0 16,0 0-16,0 0 0,39 0 0,-39 0 15,0 0-15,0 38 0,0-38 0,0 0 16,0 0-16,0 0 0,0 39 15,0-39-15,0 0 0,0 0 0,0 38 16,0-38-16,0 0 0,0 39 0,0-39 16,0 0-16,0 38 0,0-38 0,0 39 15,0-39-15,0 0 0,0 38 0,0-38 16,0 0-16,0 39 0,0-39 0,0 0 15,-39 38-15,39-38 0,0 0 0,0 0 16,0 39-16,0-39 0,0 0 0,0 0 16,0 38-16,0-38 0,-38 0 0,38 39 15,0-39-15,0 0 0,0 38 0,0-38 16,-39 0-16,39 39 0,0-39 15,0 0-15,-38 38 0,38-38 0,0 0 16,0 39-16,0-39 0,-39 0 0,39 0 16,0 0-16,0 38 0,0-38 0,-38 0 15,38 0-15,0 0 0,0 0 0,0 39 16,0-39-16,0 0 0,0 0 0,0 0 15,-39 0-15,39 0 0,0 0 0,0 0 16,0 0-16,0 0 0,0 0 0,0 0 16,0 0-16,0 0 0,0 0 0,0 0 15,0-39-15,0 39 0,0 0 0,0 0 16,0 0-16,0 0 0,0 0 15,0 0-15,0 0 0,0 0 0,0 39 16,0-39-16,0 0 0,0 0 0,0 0 16,0 0-16,0 0 0,0 0 0,0 0 15,0 0-15,39 0 0,-39 0 0,0 0 16,0 0-16,0 0 0,38 0 0,-38 0 15,0 38-15,0-38 0,39 0 0,-39 0 16,0 0-16,38 0 0,-38 0 0,0 0 16,39 0-16,-39 0 0,0 0 0,0 0 15,38 0-15,-38 0 0,0 0 0,0 0 16,0 0-16,0 0 0,0 0 15,39 0-15,-39 0 0,0 0 0,0 0 16,0 0-16,0 0 0,0 0 0,0 0 16,0 0-16,38 0 0,-38 0 0,0 0 15,0 0-15,0 0 0,0 0 0,0-38 16,0 38-16,0 0 0,0 0 0,0 0 15,0 0-15,0 0 0,0 0 0,0 0 16,0 0-16,39-39 0,-39 39 0,0 0 16,0 0-16</inkml:trace>
        </inkml:traceGroup>
      </inkml:traceGroup>
    </inkml:traceGroup>
  </inkml:traceGroup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6:41:54.134"/>
    </inkml:context>
    <inkml:brush xml:id="br0">
      <inkml:brushProperty name="width" value="0.06667" units="cm"/>
      <inkml:brushProperty name="height" value="0.06667" units="cm"/>
      <inkml:brushProperty name="color" value="#FFFF00"/>
      <inkml:brushProperty name="fitToCurve" value="1"/>
    </inkml:brush>
  </inkml:definitions>
  <inkml:traceGroup>
    <inkml:annotationXML>
      <emma:emma xmlns:emma="http://www.w3.org/2003/04/emma" version="1.0">
        <emma:interpretation id="{62D58D4A-0B91-4520-B962-2C7D9FF993F9}" emma:medium="tactile" emma:mode="ink">
          <msink:context xmlns:msink="http://schemas.microsoft.com/ink/2010/main" type="writingRegion" rotatedBoundingBox="19094,9967 19057,14585 18921,14584 18957,9966">
            <msink:destinationLink direction="with" ref="{E8838CD4-439C-4A94-8087-78CF4AB7C121}"/>
          </msink:context>
        </emma:interpretation>
      </emma:emma>
    </inkml:annotationXML>
    <inkml:traceGroup>
      <inkml:annotationXML>
        <emma:emma xmlns:emma="http://www.w3.org/2003/04/emma" version="1.0">
          <emma:interpretation id="{C41421C0-6766-4EAB-AE5C-32A9323CD029}" emma:medium="tactile" emma:mode="ink">
            <msink:context xmlns:msink="http://schemas.microsoft.com/ink/2010/main" type="paragraph" rotatedBoundingBox="19094,9967 19057,14585 18921,14584 18957,99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D53016C-4C87-4CE2-92F1-46AF19151652}" emma:medium="tactile" emma:mode="ink">
              <msink:context xmlns:msink="http://schemas.microsoft.com/ink/2010/main" type="line" rotatedBoundingBox="19094,9967 19057,14585 18921,14584 18957,9966"/>
            </emma:interpretation>
          </emma:emma>
        </inkml:annotationXML>
        <inkml:traceGroup>
          <inkml:annotationXML>
            <emma:emma xmlns:emma="http://www.w3.org/2003/04/emma" version="1.0">
              <emma:interpretation id="{AEAC22A9-38F5-4E2E-80C8-FF7159557B35}" emma:medium="tactile" emma:mode="ink">
                <msink:context xmlns:msink="http://schemas.microsoft.com/ink/2010/main" type="inkWord" rotatedBoundingBox="19094,9967 19088,10737 18951,10735 18957,9966">
                  <msink:destinationLink direction="with" ref="{BD425A48-F179-46A3-A473-DC9D21FF1FC2}"/>
                  <msink:destinationLink direction="with" ref="{130462ED-DE08-42F9-8737-6D5EB1B4060A}"/>
                </msink:context>
              </emma:interpretation>
            </emma:emma>
          </inkml:annotationXML>
          <inkml:trace contextRef="#ctx0" brushRef="#br0">116 616 0,'0'38'0,"0"-38"0,0 0 16,0 39-16,0-39 0,0 0 0,0 38 16,0-38-16,0 39 0</inkml:trace>
          <inkml:trace contextRef="#ctx0" brushRef="#br0" timeOffset="-152.0087">0 0 0,'0'38'0,"0"-38"0,0 39 0,0-39 15,0 38-15,0-38 0,0 0 0,0 39 16,0-39-16,0 38 0,0-38 0,0 0 16,0 39-16,0-39 0,0 0 0</inkml:trace>
        </inkml:traceGroup>
        <inkml:traceGroup>
          <inkml:annotationXML>
            <emma:emma xmlns:emma="http://www.w3.org/2003/04/emma" version="1.0">
              <emma:interpretation id="{1317038E-63A8-4AC3-AE31-852DD83A1423}" emma:medium="tactile" emma:mode="ink">
                <msink:context xmlns:msink="http://schemas.microsoft.com/ink/2010/main" type="inkWord" rotatedBoundingBox="18974,12007 18971,12276 18955,12275 18958,12006"/>
              </emma:interpretation>
            </emma:emma>
          </inkml:annotationXML>
          <inkml:trace contextRef="#ctx0" brushRef="#br0" timeOffset="424.0243">0 2040 0,'0'0'0,"0"38"0,0 1 16,0-39-16,0 38 0,0-38 0,0 39 15,0-39-15,0 38 0,0-38 16,0 38-16,0-38 0,0 39 0</inkml:trace>
        </inkml:traceGroup>
        <inkml:traceGroup>
          <inkml:annotationXML>
            <emma:emma xmlns:emma="http://www.w3.org/2003/04/emma" version="1.0">
              <emma:interpretation id="{DD952729-F755-4A0F-9D4B-45041425308F}" emma:medium="tactile" emma:mode="ink">
                <msink:context xmlns:msink="http://schemas.microsoft.com/ink/2010/main" type="inkWord" rotatedBoundingBox="19014,13315 19011,13776 18968,13776 18972,13315"/>
              </emma:interpretation>
            </emma:emma>
          </inkml:annotationXML>
          <inkml:trace contextRef="#ctx0" brushRef="#br0" timeOffset="761.0436">0 3348 0,'0'0'0,"0"39"0,0-39 0,0 38 16,0-38-16,0 0 0,0 39 0,0-39 16,0 38-16,0-38 0,0 38 0,0-38 15,0 39-15,0-39 0,0 38 16,0 1-16,0-39 0,39 38 0,-39-38 15,0 39-15,0-1 0,0-38 0,0 39 16,0-39-16</inkml:trace>
        </inkml:traceGroup>
        <inkml:traceGroup>
          <inkml:annotationXML>
            <emma:emma xmlns:emma="http://www.w3.org/2003/04/emma" version="1.0">
              <emma:interpretation id="{EBD9E4F5-07CA-4F27-AC8D-315F22AAF933}" emma:medium="tactile" emma:mode="ink">
                <msink:context xmlns:msink="http://schemas.microsoft.com/ink/2010/main" type="inkWord" rotatedBoundingBox="19014,14200 19010,14585 18968,14584 18972,14199"/>
              </emma:interpretation>
            </emma:emma>
          </inkml:annotationXML>
          <inkml:trace contextRef="#ctx0" brushRef="#br0" timeOffset="924.0529">0 4233 0,'0'39'16,"0"-39"-16,0 38 0,0 1 0,0-39 16,0 38-16,0 1 0,0-39 0,0 38 15,0 1-15,0-39 0,0 38 16,0-38-16,0 39 0,0-39 0,0 0 15,0 38-15,39-38 0,-39 0 0,0 0 16,0 0-16,0 0 0,0 0 0</inkml:trace>
        </inkml:traceGroup>
      </inkml:traceGroup>
    </inkml:traceGroup>
  </inkml:traceGroup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6:42:00.965"/>
    </inkml:context>
    <inkml:brush xml:id="br0">
      <inkml:brushProperty name="width" value="0.06667" units="cm"/>
      <inkml:brushProperty name="height" value="0.06667" units="cm"/>
      <inkml:brushProperty name="color" value="#FFFF00"/>
      <inkml:brushProperty name="fitToCurve" value="1"/>
    </inkml:brush>
  </inkml:definitions>
  <inkml:traceGroup>
    <inkml:annotationXML>
      <emma:emma xmlns:emma="http://www.w3.org/2003/04/emma" version="1.0">
        <emma:interpretation id="{46306475-04FE-442C-A7AB-A2FE28DBB2AF}" emma:medium="tactile" emma:mode="ink">
          <msink:context xmlns:msink="http://schemas.microsoft.com/ink/2010/main" type="writingRegion" rotatedBoundingBox="11491,10236 11506,10236 11506,10275 11491,10275"/>
        </emma:interpretation>
      </emma:emma>
    </inkml:annotationXML>
    <inkml:traceGroup>
      <inkml:annotationXML>
        <emma:emma xmlns:emma="http://www.w3.org/2003/04/emma" version="1.0">
          <emma:interpretation id="{93F52486-9C4B-4E1E-91B9-49E83B746D0B}" emma:medium="tactile" emma:mode="ink">
            <msink:context xmlns:msink="http://schemas.microsoft.com/ink/2010/main" type="paragraph" rotatedBoundingBox="11491,10236 11506,10236 11506,10275 11491,102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6B942D6-F24B-4ED9-943B-B391F0CB672A}" emma:medium="tactile" emma:mode="ink">
              <msink:context xmlns:msink="http://schemas.microsoft.com/ink/2010/main" type="line" rotatedBoundingBox="11491,10236 11506,10236 11506,10275 11491,10275"/>
            </emma:interpretation>
          </emma:emma>
        </inkml:annotationXML>
        <inkml:traceGroup>
          <inkml:annotationXML>
            <emma:emma xmlns:emma="http://www.w3.org/2003/04/emma" version="1.0">
              <emma:interpretation id="{3E5D8F20-A57B-471A-B094-0AECA0D50A6A}" emma:medium="tactile" emma:mode="ink">
                <msink:context xmlns:msink="http://schemas.microsoft.com/ink/2010/main" type="inkWord" rotatedBoundingBox="11491,10236 11506,10236 11506,10275 11491,10275"/>
              </emma:interpretation>
            </emma:emma>
          </inkml:annotationXML>
          <inkml:trace contextRef="#ctx0" brushRef="#br0">0 0 0,'0'0'0,"0"39"0,0-39 15,0 0-15,0 0 0,0 0 0,0 0 16,0 0-16,0 0 0,0 0 0,0-39 15,0 39-15,0 0 0</inkml:trace>
        </inkml:traceGroup>
      </inkml:traceGroup>
    </inkml:traceGroup>
  </inkml:traceGroup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6:42:04.175"/>
    </inkml:context>
    <inkml:brush xml:id="br0">
      <inkml:brushProperty name="width" value="0.06667" units="cm"/>
      <inkml:brushProperty name="height" value="0.06667" units="cm"/>
      <inkml:brushProperty name="color" value="#FFFF00"/>
      <inkml:brushProperty name="fitToCurve" value="1"/>
    </inkml:brush>
  </inkml:definitions>
  <inkml:traceGroup>
    <inkml:annotationXML>
      <emma:emma xmlns:emma="http://www.w3.org/2003/04/emma" version="1.0">
        <emma:interpretation id="{D4D77CE1-15F4-45D9-81F0-DCFC40DD2795}" emma:medium="tactile" emma:mode="ink">
          <msink:context xmlns:msink="http://schemas.microsoft.com/ink/2010/main" type="writingRegion" rotatedBoundingBox="17119,10003 19083,9929 19090,10101 17125,10175"/>
        </emma:interpretation>
      </emma:emma>
    </inkml:annotationXML>
    <inkml:traceGroup>
      <inkml:annotationXML>
        <emma:emma xmlns:emma="http://www.w3.org/2003/04/emma" version="1.0">
          <emma:interpretation id="{70C86CA3-1AFD-4AFF-A647-11667AC0EE3F}" emma:medium="tactile" emma:mode="ink">
            <msink:context xmlns:msink="http://schemas.microsoft.com/ink/2010/main" type="paragraph" rotatedBoundingBox="17119,10003 19083,9929 19090,10101 17125,101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E61692B-8FEE-40A6-96B9-CE5196CAF410}" emma:medium="tactile" emma:mode="ink">
              <msink:context xmlns:msink="http://schemas.microsoft.com/ink/2010/main" type="line" rotatedBoundingBox="17119,10003 19083,9929 19090,10101 17125,10175"/>
            </emma:interpretation>
          </emma:emma>
        </inkml:annotationXML>
        <inkml:traceGroup>
          <inkml:annotationXML>
            <emma:emma xmlns:emma="http://www.w3.org/2003/04/emma" version="1.0">
              <emma:interpretation id="{2B54E8B0-F269-4F8F-8883-DAA05127C536}" emma:medium="tactile" emma:mode="ink">
                <msink:context xmlns:msink="http://schemas.microsoft.com/ink/2010/main" type="inkWord" rotatedBoundingBox="17125,10158 17201,10156 17202,10172 17125,10175">
                  <msink:destinationLink direction="with" ref="{E8838CD4-439C-4A94-8087-78CF4AB7C121}"/>
                </msink:context>
              </emma:interpretation>
            </emma:emma>
          </inkml:annotationXML>
          <inkml:trace contextRef="#ctx0" brushRef="#br0">4580 115 0,'38'0'16,"-38"0"-16,0 0 0,0 0 0,39 0 15,-39 0-15,0 0 0,0 0 0,0 0 16</inkml:trace>
        </inkml:traceGroup>
        <inkml:traceGroup>
          <inkml:annotationXML>
            <emma:emma xmlns:emma="http://www.w3.org/2003/04/emma" version="1.0">
              <emma:interpretation id="{9D99094A-E331-403E-957A-1FFDD5E78C9C}" emma:medium="tactile" emma:mode="ink">
                <msink:context xmlns:msink="http://schemas.microsoft.com/ink/2010/main" type="inkWord" rotatedBoundingBox="17587,10081 17663,10079 17664,10095 17587,10098"/>
              </emma:interpretation>
            </emma:emma>
          </inkml:annotationXML>
          <inkml:trace contextRef="#ctx0" brushRef="#br0" timeOffset="152.0087">5042 38 0,'0'0'0,"0"0"16,38 0-16,-38 0 0,0 0 0,39 0 15,-39 0-15,0 0 0,0 0 0</inkml:trace>
        </inkml:traceGroup>
        <inkml:traceGroup>
          <inkml:annotationXML>
            <emma:emma xmlns:emma="http://www.w3.org/2003/04/emma" version="1.0">
              <emma:interpretation id="{9F573A9D-1788-45ED-9395-87C992ED2F9B}" emma:medium="tactile" emma:mode="ink">
                <msink:context xmlns:msink="http://schemas.microsoft.com/ink/2010/main" type="inkWord" rotatedBoundingBox="18008,9969 18163,9964 18165,10002 18010,10007"/>
              </emma:interpretation>
            </emma:emma>
          </inkml:annotationXML>
          <inkml:trace contextRef="#ctx0" brushRef="#br0" timeOffset="305.0174">5465-39 0,'0'0'0,"39"0"15,-39 0-15,0 0 0,38 0 0,-38-38 16,0 38-16,38 0 0,-38 0 0,39 0 15,-39 0-15</inkml:trace>
        </inkml:traceGroup>
        <inkml:traceGroup>
          <inkml:annotationXML>
            <emma:emma xmlns:emma="http://www.w3.org/2003/04/emma" version="1.0">
              <emma:interpretation id="{617E9C66-0EEC-4DC6-9B8E-894C946F1EEF}" emma:medium="tactile" emma:mode="ink">
                <msink:context xmlns:msink="http://schemas.microsoft.com/ink/2010/main" type="inkWord" rotatedBoundingBox="18932,10048 19087,10042 19089,10079 18934,10084"/>
              </emma:interpretation>
            </emma:emma>
          </inkml:annotationXML>
          <inkml:trace contextRef="#ctx0" brushRef="#br0" timeOffset="608.0348">6389 38 0,'38'0'0,"-38"0"0,0 0 0,39 0 15,-39 0-15,0 0 0,38-38 0,-38 38 16,0 0-16,0 0 0,39 0 0,-39 0 15</inkml:trace>
        </inkml:traceGroup>
      </inkml:traceGroup>
    </inkml:traceGroup>
  </inkml:traceGroup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6:42:05.155"/>
    </inkml:context>
    <inkml:brush xml:id="br0">
      <inkml:brushProperty name="width" value="0.06667" units="cm"/>
      <inkml:brushProperty name="height" value="0.06667" units="cm"/>
      <inkml:brushProperty name="color" value="#FFFF00"/>
      <inkml:brushProperty name="fitToCurve" value="1"/>
    </inkml:brush>
  </inkml:definitions>
  <inkml:traceGroup>
    <inkml:annotationXML>
      <emma:emma xmlns:emma="http://www.w3.org/2003/04/emma" version="1.0">
        <emma:interpretation id="{F6C715D5-B636-4605-99C7-DFD194E7A14A}" emma:medium="tactile" emma:mode="ink">
          <msink:context xmlns:msink="http://schemas.microsoft.com/ink/2010/main" type="writingRegion" rotatedBoundingBox="15278,13123 15355,13123 15355,13138 15278,13138">
            <msink:destinationLink direction="with" ref="{E8838CD4-439C-4A94-8087-78CF4AB7C121}"/>
          </msink:context>
        </emma:interpretation>
      </emma:emma>
    </inkml:annotationXML>
    <inkml:traceGroup>
      <inkml:annotationXML>
        <emma:emma xmlns:emma="http://www.w3.org/2003/04/emma" version="1.0">
          <emma:interpretation id="{4CDFB5F8-1E0E-4A22-9166-005DAE461721}" emma:medium="tactile" emma:mode="ink">
            <msink:context xmlns:msink="http://schemas.microsoft.com/ink/2010/main" type="paragraph" rotatedBoundingBox="15278,13123 15355,13123 15355,13138 15278,1313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15F5B5B-8578-4412-8298-1D27DF6F4266}" emma:medium="tactile" emma:mode="ink">
              <msink:context xmlns:msink="http://schemas.microsoft.com/ink/2010/main" type="line" rotatedBoundingBox="15278,13123 15355,13123 15355,13138 15278,13138"/>
            </emma:interpretation>
          </emma:emma>
        </inkml:annotationXML>
        <inkml:traceGroup>
          <inkml:annotationXML>
            <emma:emma xmlns:emma="http://www.w3.org/2003/04/emma" version="1.0">
              <emma:interpretation id="{5F540A29-D801-470F-82B7-40BD7B92012F}" emma:medium="tactile" emma:mode="ink">
                <msink:context xmlns:msink="http://schemas.microsoft.com/ink/2010/main" type="inkWord" rotatedBoundingBox="15278,13123 15355,13123 15355,13138 15278,13138"/>
              </emma:interpretation>
            </emma:emma>
          </inkml:annotationXML>
          <inkml:trace contextRef="#ctx0" brushRef="#br0">2002-1462 0,'-39'0'0,"1"0"16</inkml:trace>
        </inkml:traceGroup>
      </inkml:traceGroup>
    </inkml:traceGroup>
  </inkml:traceGroup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6:42:02.014"/>
    </inkml:context>
    <inkml:brush xml:id="br0">
      <inkml:brushProperty name="width" value="0.06667" units="cm"/>
      <inkml:brushProperty name="height" value="0.06667" units="cm"/>
      <inkml:brushProperty name="color" value="#FFFF00"/>
      <inkml:brushProperty name="fitToCurve" value="1"/>
    </inkml:brush>
  </inkml:definitions>
  <inkml:traceGroup>
    <inkml:annotationXML>
      <emma:emma xmlns:emma="http://www.w3.org/2003/04/emma" version="1.0">
        <emma:interpretation id="{B8500F3B-C4D1-4288-9E50-BCE3786814FF}" emma:medium="tactile" emma:mode="ink">
          <msink:context xmlns:msink="http://schemas.microsoft.com/ink/2010/main" type="writingRegion" rotatedBoundingBox="12545,10005 13623,10005 13623,10082 12545,10082"/>
        </emma:interpretation>
      </emma:emma>
    </inkml:annotationXML>
    <inkml:traceGroup>
      <inkml:annotationXML>
        <emma:emma xmlns:emma="http://www.w3.org/2003/04/emma" version="1.0">
          <emma:interpretation id="{0ED08871-31E6-452B-8C5E-D0DF75DB6FF4}" emma:medium="tactile" emma:mode="ink">
            <msink:context xmlns:msink="http://schemas.microsoft.com/ink/2010/main" type="paragraph" rotatedBoundingBox="12545,10005 13623,10005 13623,10082 12545,1008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6EFAA8F-0FD8-4F50-B611-6FC525AA8FF8}" emma:medium="tactile" emma:mode="ink">
              <msink:context xmlns:msink="http://schemas.microsoft.com/ink/2010/main" type="line" rotatedBoundingBox="12545,10005 13623,10005 13623,10082 12545,10082"/>
            </emma:interpretation>
          </emma:emma>
        </inkml:annotationXML>
        <inkml:traceGroup>
          <inkml:annotationXML>
            <emma:emma xmlns:emma="http://www.w3.org/2003/04/emma" version="1.0">
              <emma:interpretation id="{3FC5B410-8DD8-4619-A2E7-0FAD804233DD}" emma:medium="tactile" emma:mode="ink">
                <msink:context xmlns:msink="http://schemas.microsoft.com/ink/2010/main" type="inkWord" rotatedBoundingBox="12545,10044 12738,10044 12738,10059 12545,10059"/>
              </emma:interpretation>
            </emma:emma>
          </inkml:annotationXML>
          <inkml:trace contextRef="#ctx0" brushRef="#br0">0 0 0,'39'0'0,"-1"0"0,-38 0 16,39 0-16,-39 0 0,38 0 0,-38 0 16,39 0-16,-39 0 0</inkml:trace>
        </inkml:traceGroup>
        <inkml:traceGroup>
          <inkml:annotationXML>
            <emma:emma xmlns:emma="http://www.w3.org/2003/04/emma" version="1.0">
              <emma:interpretation id="{4E345758-73CD-4F5C-A877-F1AC733BFE0E}" emma:medium="tactile" emma:mode="ink">
                <msink:context xmlns:msink="http://schemas.microsoft.com/ink/2010/main" type="inkWord" rotatedBoundingBox="13430,10005 13623,10005 13623,10082 13430,10082"/>
              </emma:interpretation>
            </emma:emma>
          </inkml:annotationXML>
          <inkml:trace contextRef="#ctx0" brushRef="#br0" timeOffset="761.0435">885 38 0,'0'0'0,"0"0"15,0 0-15,39 0 0,-39 0 0,0 0 16,38-38-16,-38 38 0,0 0 0,39 0 15,-39 0-15,38 0 0,-38 0 0,0-39 16,39 39-16</inkml:trace>
        </inkml:traceGroup>
      </inkml:traceGroup>
    </inkml:traceGroup>
  </inkml:traceGroup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6:42:19.366"/>
    </inkml:context>
    <inkml:brush xml:id="br0">
      <inkml:brushProperty name="width" value="0.06667" units="cm"/>
      <inkml:brushProperty name="height" value="0.06667" units="cm"/>
      <inkml:brushProperty name="color" value="#00B050"/>
      <inkml:brushProperty name="fitToCurve" value="1"/>
    </inkml:brush>
  </inkml:definitions>
  <inkml:traceGroup>
    <inkml:annotationXML>
      <emma:emma xmlns:emma="http://www.w3.org/2003/04/emma" version="1.0">
        <emma:interpretation id="{E8838CD4-439C-4A94-8087-78CF4AB7C121}" emma:medium="tactile" emma:mode="ink">
          <msink:context xmlns:msink="http://schemas.microsoft.com/ink/2010/main" type="inkDrawing" rotatedBoundingBox="13729,9210 19776,10268 18822,15720 12776,14662" hotPoints="19078,10343 18911,15316 13938,15149 14105,10176" semanticType="enclosure" shapeName="Square">
            <msink:sourceLink direction="with" ref="{6AE8E388-719E-406F-96A9-1E57C0CB13EC}"/>
            <msink:sourceLink direction="with" ref="{7877BF4B-40D5-4468-B449-5F2321A401AA}"/>
            <msink:sourceLink direction="with" ref="{07E38DA7-836B-4B51-B49F-204017E0E36F}"/>
            <msink:sourceLink direction="with" ref="{408F35FC-6AB5-4DF8-85B3-DFE3D5D62012}"/>
            <msink:sourceLink direction="with" ref="{2B54E8B0-F269-4F8F-8883-DAA05127C536}"/>
            <msink:sourceLink direction="with" ref="{62D58D4A-0B91-4520-B962-2C7D9FF993F9}"/>
            <msink:sourceLink direction="with" ref="{F6C715D5-B636-4605-99C7-DFD194E7A14A}"/>
            <msink:sourceLink direction="with" ref="{6F9A18BE-9705-4C8E-8646-A1D1E278695E}"/>
            <msink:sourceLink direction="with" ref="{9DE21B64-1246-444E-A9C4-43FABC5549BE}"/>
            <msink:destinationLink direction="with" ref="{9080D4EA-6C11-4184-9620-70F0AA66AA22}"/>
            <msink:destinationLink direction="with" ref="{33EA73C2-77F5-418A-86B7-021028D4EC12}"/>
          </msink:context>
        </emma:interpretation>
      </emma:emma>
    </inkml:annotationXML>
    <inkml:trace contextRef="#ctx0" brushRef="#br0">174 38 0,'0'0'0,"0"0"15,0-38-15,0 38 0,0 0 0,0 0 16,0 0-16,0 0 0,0 0 0,0 0 16,0 0-16,0 0 0,0 0 0,0 0 15,0 0-15,0 0 0,0 0 0,0 0 16,0 0-16,0 0 0,0 0 0,0 0 15,0 0-15,0 0 0,0 0 0,0 0 16,0 0-16,0 0 0,0 0 0,0 0 16,0 38-16,0-38 0,0 0 0,0 0 15,0 0-15,0 39 0,0-39 0,0 0 16,0 38-16,0-38 0,0 0 15,0 0-15,0 39 0,0-39 0,0 0 16,0 0-16,0 0 0,0 38 0,0-38 16,0 0-16,0 0 0,0 39 0,0-39 15,0 0-15,0 38 0,0-38 0,0 39 16,0-39-16,0 0 0,0 38 0,0-38 15,0 39-15,0-39 0,0 38 0,0-38 16,0 39-16,0-1 0,0-38 0,0 39 16,0-39-16,0 38 0,0-38 0,39 0 15,-39 39-15,0-39 0,0 38 0,0-38 16,0 39-16,0-39 0,0 0 15,0 38-15,0-38 0,0 39 0,0-39 16,0 0-16,0 38 0,0-38 0,0 0 16,0 0-16,0 39 0,0-39 0,0 0 15,0 38-15,0-38 0,0 0 0,0 38 16,0-38-16,0 0 0,0 39 0,0-39 15,0 0-15,0 0 0,0 38 0,38-38 16,-38 39-16,0-39 0,0 38 0,0-38 16,0 39-16,0-39 0,0 0 0,0 38 15,0-38-15,0 39 0,0-39 0,0 38 16,0-38-16,0 0 0,0 39 15,0-39-15,0 38 0,0-38 0,0 0 16,0 0-16,0 39 0,0-39 0,0 0 16,0 38-16,0-38 0,0 0 0,0 0 15,0 39-15,0-39 0,0 0 0,0 38 16,0-38-16,0 0 0,0 39 0,0-39 15,0 0-15,0 38 0,0-38 0,0 0 16,0 39-16,0-39 0,0 38 0,0-38 16,0 0-16,0 39 0,0-39 0,0 0 15,0 38-15,0-38 0,0 0 0,0 39 16,0-39-16,0 38 0,0-38 15,0 0-15,0 39 0,0-39 0,0 38 16,0-38-16,0 0 0,0 39 0,0-39 16,0 0-16,0 38 0,0-38 0,0 0 15,0 39-15,0-39 0,0 0 0,0 38 16,0-38-16,0 0 0,0 39 0,0-39 15,0 0-15,0 0 0,0 38 0,0-38 16,0 0-16,0 0 0,0 39 0,0-39 16,0 38-16,0-38 0,0 0 0,0 38 15,0-38-15,0 39 0,0-39 0,0 0 16,-38 38-16,38-38 0,0 0 15,0 39-15,0-39 0,0 0 0,0 38 16,0-38-16,0 0 0,0 39 0,0-39 16,0 0-16,0 38 0,0-38 0,0 0 15,0 39-15,0-39 0,0 38 0,0-38 16,0 39-16,0-39 0,-39 38 0,39-38 15,0 39-15,0-39 0,0 38 0,0-38 16,0 39-16,0-39 0,0 38 0,0-38 16,0 39-16,0-39 0,0 0 0,0 38 15,0-38-15,-38 0 0,38 39 0,0-39 16,0 0-16,0 38 0,0-38 15,0 0-15,0 39 0,0-39 0,0 38 16,0-38-16,0 39 0,0-39 0,0 38 16,0-38-16,0 0 0,0 39 0,0-39 15,0 38-15,0-38 0,0 0 0,0 39 16,0-39-16,0 38 0,0-38 0,0 39 15,0-39-15,0 0 0,0 38 0,0-38 16,0 39-16,0-39 0,-39 38 0,39 1 16,0-39-16,0 38 0,0-38 0,0 38 15,0-38-15,0 39 0,0-1 0,0-38 16,0 39-16,0-1 0,-38-38 15,38 39-15,0-39 0,0 38 0,0-38 16,0 0-16,0 39 0,0-39 0,0 38 16,0-38-16,0 0 0,0 39 0,0-39 15,0 0-15,-39 38 0,39-38 0,0 0 16,0 0-16,0 39 0,0-39 0,0 0 15,0 38-15,0-38 0,0 0 0,0 0 16,0 39-16,0-39 0,0 0 0,0 0 16,0 38-16,0-38 0,0 0 0,0 0 15,0 39-15,0-39 0,0 0 0,0 38 16,0-38-16,0 0 0,0 39 15,0-39-15,0 0 0,0 38 0,0-38 16,0 0-16,0 0 0,0 39 0,0-39 16,0 0-16,0 38 0,0-38 0,0 0 15,0 39-15,0-39 0,0 0 0,0 38 16,0-38-16,0 39 0,0-39 0,0 38 15,0-38-15,0 0 0,0 39 0,0-39 16,0 0-16,0 38 0,0-38 0,0 0 16,0 0-16,0 39 0,0-39 0,0 0 15,0 0-15,0 38 0,0-38 0,0 0 16,0 0-16,0 39 0,0-39 15,0 0-15,0 38 0,0-38 0,0 0 16,0 39-16,0-39 0,0 0 0,0 0 16,0 38-16,0-38 0,0 0 0,0 0 15,0 0-15,0 0 0,0 0 0,0 0 16,0 0-16,0 0 0,0 0 0,0 0 15,0 0-15,0 0 0,0 0 0,0 0 16,0 0-16,0 0 0,0 0 0,0 0 16,0 0-16,0 0 0,0 0 0,0 0 15,0 0-15,0 0 0,0 0 0,0 0 16,0 0-16,0 0 0,0 0 15,0 0-15,0 0 0,0 0 0,0 0 16,0 0-16,0 0 0,0 0 0,0 0 16,0 0-16,0 0 0,0 0 0,0 0 15,0 0-15,0 0 0,0 0 0,0 0 16,0 0-16,0 0 0,0 0 0,0 0 15,0 0-15,0 0 0,0 0 0,0 0 16,0 0-16,0 0 0,0 0 0,0 0 16,0 0-16,0 0 0,0 0 0,0 0 15,0 0-15,0 0 0,0 0 0,0 0 16,0 0-16,0 0 0,0 0 15,0 0-15,0 0 0,0 0 0,0 0 16,0 0-16,0 0 0,0 0 0,0 38 16</inkml:trace>
    <inkml:trace contextRef="#ctx0" brushRef="#br0" timeOffset="5108.2921">136 4657 0,'0'0'0,"0"0"0,0 0 15,0 0-15,0 0 0,0 0 0,0 38 16,0-38-16,0 0 0,0 0 15,0 0-15,0 0 0,0 0 0,0 0 16,0 0-16,0 0 0,0 0 0,0 0 16,0 0-16,0 0 0,0 0 0,0 0 15,0 0-15,0 0 0,0 0 0,0 0 16,0 0-16,0 0 0,0 0 0,0 0 15,0 0-15,0 0 0,0 0 0,0 0 16,0 0-16,0 0 0,0 0 0,0 0 16,0 0-16,0 0 0,0 0 0,0-38 15,0 38-15,0 0 0,0 0 0,0 0 16,0 0-16,0 0 0,38 0 15,-38 0-15,0 0 0,0 0 0,0 0 16,0 0-16,39 0 0,-39 0 0,0 0 16,0-39-16,38 39 0,-38 0 0,0 0 15,39 0-15,-39 0 0,0 0 0,0 0 16,38 0-16,-38 0 0,0 0 0,0 0 15,39 0-15,-39 0 0,0-38 0,0 38 16,38 0-16,-38 0 0,0 0 0,0 0 16,0 0-16,0 0 0,0 0 0,0 0 15,0 0-15,39 0 0,-39 0 0,0 0 16,0 0-16,0 0 0,0 0 15,0 0-15,0 0 0,38 0 0,-38 0 16,0 0-16,0 0 0,39 0 0,-39 0 16,0 0-16,0 0 0,38 0 0,-38 0 15,0 0-15,39 0 0,-39-39 0,0 39 16,38 0-16,-38 0 0,0 0 0,0 0 15,39 0-15,-39 0 0,0 0 0,0 0 16,38 0-16,-38 0 0,0 0 0,0 0 16,0 0-16,0 0 0,39 0 0,-39 0 15,0 0-15,0 0 0,0 0 0,0 0 16,0 0-16,0 0 0,38 0 15,-38 0-15,0 0 0,0 0 0,0 0 16,0 0-16,0 0 0,39 0 0,-39 0 16,0 39-16,0-39 0,0 0 0,0 0 15,0 0-15,38 0 0,-38 0 0,0 0 16,0 0-16,0 0 0,38 0 0,-38 0 15,0 0-15,0 0 0,39 0 0,-39 0 16,0 0-16,0 0 0,38 0 0,-38 0 16,0 0-16,39 38 0,-39-38 0,0 0 15,0 0-15,38 0 0,-38 0 0,0 0 16,0 39-16,39-39 0,-39 0 15,0 0-15,0 0 0,38 0 0,-38 0 16,0 0-16,0 0 0,39 0 0,-39 0 16,0 0-16,38 0 0,-38 0 0,39 0 15,-39 0-15,0 0 0,38 0 0,-38 0 16,39 0-16,-39 0 0,38 0 0,-38 0 15,0-39-15,39 39 0,-39 0 0,0 0 16,38 0-16,-38 0 0,0 0 0,0 0 16,39 0-16,-39 0 0,0 0 0,0 0 15,38 0-15,-38 0 0,0 0 0,0 0 16,0 0-16,0 0 0,0 0 15,39 0-15,-39 0 0,0 0 0,0 0 16,0 0-16,0 0 0,0 0 0,0 0 16,38 0-16,-38 0 0,0 0 0,0 0 15,0 0-15,0 0 0,39 0 0,-39 0 16,0 0-16,0 0 0,38 0 0,-38 0 15,0 0-15,39 0 0,-39 0 0,0 0 16,0 0-16,38 0 0,-38 0 0,0 0 16,39 0-16,-39 0 0,0 0 0,38 0 15,-38 0-15,0 0 0,0 0 0,39 0 16,-39 0-16,0 0 0,38 0 15,-38 0-15,0 0 0,39 0 0,-39 0 16,0 0-16,38 0 0,-38 0 0,0 0 16,0 0-16,39-38 0,-39 38 0,0 0 15,38 0-15,-38 0 0,0 0 0,39 0 16,-39 0-16,38 0 0,-38 0 0,0 0 15,38 0-15,-38 0 0,0 0 0,39 0 16,-39 0-16,0 0 0,38 0 0,-38 0 16,0 0-16,39 0 0,-39 0 0,0 0 15,38 0-15,-38 0 0,0 0 0,39 0 16,-39 0-16,0 0 0,0 0 15,38 0-15,-38 0 0,0 0 0,0 0 16,0 0-16,39 0 0,-39 0 0,0 0 16,0 0-16,38 0 0,-38 0 0,0 0 15,0 0-15,39 0 0,-39 0 0,0 0 16,0 0-16,0 0 0,38 0 0,-38 0 15,0 0-15,0 0 0,0 0 0,0 0 16,39 0-16,-39 0 0,0 0 0,0 0 16,0 0-16,0 0 0,38 0 0,-38 0 15,0 0-15,0 0 0,0 0 0,39 0 16,-39 0-16,0 0 0,0 38 15,0-38-15,0 0 0,38 0 0,-38 0 16,0 0-16,0 0 0,0 0 0,0 0 16,39 0-16,-39 0 0,0 0 0,0 0 15,0 0-15,38 0 0,-38 0 0,0 0 16,0 0-16,39 0 0,-39 0 0,0 0 15,38 0-15,-38 0 0,0 0 0,0 0 16,0 0-16,39 0 0,-39 0 0,0 0 16,0 0-16,0 0 0,0 0 0,0 0 15,38 0-15,-38 0 0,0 0 0,0 0 16,0 0-16,39 0 0,-39 0 15,0 0-15,0 0 0,38 0 0,-38 39 16,0-39-16,39 0 0,-39 0 0,0 0 16,38 0-16,-38 0 0,0 0 0,39 0 15,-39 0-15,0 0 0,38 0 0,-38 0 16,0 0-16,39 38 0,-39-38 0,0 0 15,0 0-15,0 0 0,38 0 0,-38 0 16,0 0-16,0 0 0,39 0 0,-39 0 16,0 0-16,0 0 0,38 38 0,-38-38 15,0 0-15,0 0 0,39 0 0,-39 0 16,0 0-16,0 0 0,38 0 15,-38 0-15,0 39 0,0-39 0,38 0 16,-38 0-16,0 0 0,0 0 0,0 0 16,0 0-16,39 0 0,-39 0 0,0 0 15,0 0-15,0 0 0,0 0 0,38 0 16,-38 0-16,0 0 0,0 0 0,0 0 15,0 0-15,0 0 0,0 0 0,0 0 16,0 0-16,39 0 0,-39 0 0,0 0 16,0 0-16,0 0 0,0 0 0,0 0 15,0 0-15,0 0 0,38 0 0,-38 0 16,0 0-16,0 0 0,0 0 15,0 0-15,0 0 0,0 0 0,0 0 16,39 0-16,-39 0 0,0 0 0,0 0 16,0 0-16,0 0 0,0 0 0,38 0 15,-38 0-15,0 0 0,0 0 0,0 0 16,0 0-16,0 0 0,0 0 0,39 0 15,-39 0-15,0 0 0,0 0 0,0 0 16,0 0-16,0 0 0,0 0 0,38 0 16,-38 0-16,0 0 0,0 0 0,0 0 15,0 0-15,39 0 0,-39 0 0,0 0 16,0 0-16,0-39 0,0 39 15,0 0-15,38 0 0,-38 0 0,0 0 16,0 0-16,0 0 0,0 0 0,0 0 16,0 39-16,0-39 0,39 0 0,-39 0 15,0 0-15,0 0 0,0 0 0,0 0 16,0 0-16,0 0 0,38 0 0,-38 0 15,0 0-15,0 0 0,0 0 0,0 0 16,39 0-16,-39 0 0,0 0 0,0 0 16,0 0-16,0 0 0,0 0 0,38 0 15,-38 0-15,0 0 0,0 0 0,0 0 16,39 0-16,-39 0 0,0 0 15,0 0-15,0 0 0,0 0 0,38 0 16,-38 0-16,0 0 0,0 0 0,0 0 16,39 0-16,-39 0 0,0 0 0,0 0 15,38 0-15,-38 0 0,0 0 0,0 0 16,39 0-16,-39 0 0,0 0 0,0 0 15,0 0-15,0 0 0,0 0 0,0 0 16,38 0-16,-38 0 0,0 0 0,0 0 16,0 0-16,39 0 0,-39 0 0,0 0 15,0 0-15,38 0 0,-38 0 0,0 0 16,0 0-16,0 0 0,39 0 15,-39 0-15,0 0 0,0 0 0,0 0 16,0 0-16,38 0 0,-38 0 0,0 0 16,0 0-16,0 0 0,0 38 0,39-38 15,-39 0-15,0 0 0,0 0 0,0 0 16,0 0-16,38 0 0,-38 0 0,0 0 15,0 0-15,0 0 0,39 0 0,-39 0 16,0 0-16,0 0 0,0 0 0,38 0 16,-38 0-16,0 0 0,0 0 0,0 0 15,39 0-15,-39 0 0,0 0 0,0 0 16,0 0-16,38 0 0,-38 0 15,0 0-15,0 0 0,0 0 0,0 0 16,0 0-16,39 0 0,-39 0 0,0 0 16,0 0-16,0 0 0,0 0 0,0 0 15,38 0-15,-38 0 0,0 0 0,0 0 16,0 0-16,0 0 0,0 0 0,0 0 15,38 0-15,-38 0 0,0 0 0,0 0 16,0 0-16,0 0 0,0 0 0,0 0 16,39 0-16,-39 0 0,0 0 0,0 0 15,0 0-15,0 0 0,0 0 16,0 0-16,38 0 0,-38 0 0,0 0 15,0 39-15,0-39 0,0 0 0,0 0 16,0 0-16,39 0 0,-39 0 0,0 0 16,0 0-16,0 0 0,0 0 0,0 0 15,0 0-15,38 0 0,-38 0 0,0 0 16,0 0-16,0 0 0,0 0 0,39 0 15,-39 0-15,0 0 0,0 0 0,0 0 16,38 0-16,-38 0 0,0 0 0,0 0 16,0 0-16,39 0 0,-39 0 0,0 0 15,0 0-15,0 0 0,0 0 16,38 0-16,-38 0 0,0 0 0,0 0 15,0 0-15,0 0 0,39 38 0,-39-38 16,0 0-16,0 0 0,38 0 0,-38 0 16,0 0-16,0 0 0,0 0 0,39 0 15,-39 0-15,0 0 0,0 0 0,38 0 16,-38 0-16,0 0 0,0 0 0,0 0 15,39 0-15,-39 0 0,0 0 0,0 0 16,38 0-16,-38 0 0,0 0 0,0 0 16,39 0-16,-39 0 0,0 0 0,0 0 15,0 39-15,0-39 0,38 0 16,-38 0-16,0 0 0,0 0 0,0 0 15,39 0-15,-39 0 0,0 0 0,0 0 16,0 0-16,0 0 0,38 0 0,-38 0 16,0 0-16,0 0 0,0 0 0,0 0 15,0 0-15,0 0 0,0 0 0,0 0 16,0 0-16,0 0 0,0 0 0,0 0 15,0 0-15,0 0 0,0 0 0,0 0 16,0 0-16,0 0 0,0 0 0,0 0 16,0 0-16,0 0 0,0 0 0,0 0 15,0 0-15,0 0 0,0 0 16,0 0-16,0-39 0</inkml:trace>
    <inkml:trace contextRef="#ctx0" brushRef="#br0" timeOffset="-3404.1948">251 77 0,'0'0'0,"0"0"0,0 0 16,0 0-16,0 0 0,-38 38 0,38-38 15,0 0-15,0 0 0,0 0 16,0 0-16,0 0 0,0 0 0,0 0 15,0 0-15,0 0 0,38 0 0,-38 0 16,0 0-16,0 0 0,0 0 0,0 0 16,0 0-16,0 0 0,0 0 0,0 0 15,0 0-15,0 0 0,0 0 0,0 0 16,0 0-16,0 0 0,0 0 0,0 0 15,0 0-15,0 0 0,0 0 0,0 0 16,0 0-16,0 0 0,0 0 0,0 0 16,-38 0-16,38 0 0,0 0 0,0 0 15,0 39-15,0-39 0,38 0 16,-38 0-16,0 0 0,0 0 0,0 0 15,0 0-15,0 0 0,0 0 0,0 0 16,0 0-16,-38 0 0,38 0 0,0 0 16,0 0-16,0 0 0,0-39 0,0 39 15,0 0-15,0 0 0,0 0 0,38 0 16,-38 0-16,0 0 0,0 0 0,0 0 15,0 39-15,0-39 0,0 0 0,0 0 16,0 0-16,0 0 0,0-39 0,0 39 16,0 0-16,0 0 0,0 0 0,-38 0 15,38 0-15,0 0 0,0 0 16,0 0-16,0 0 0,0 0 0,0 0 15,0 0-15,0 0 0,0 0 0,0 0 16,0 0-16,0 0 0,0 0 0,0 0 16,0 0-16,38 0 0,-38 0 0,0 0 15,0 0-15,0 0 0,0 0 0,0 0 16,-38 0-16,38 0 0,0 0 0,0 0 15,0 0-15,0 0 0,0 0 0,0 0 16,0 0-16,0 0 0,0 0 0,0 0 16,0 0-16,38 0 0,-38 0 0,0 0 15,0 0-15,0 0 0,0 39 16,39-39-16,-39 0 0,0 0 0,0 0 15,0 0-15,0 0 0,0 0 0,38 0 16,-38 0-16,0 0 0,0 0 0,0 0 16,0 0-16,39 0 0,-39 0 0,0 0 15,0 0-15,38 0 0,-38 0 0,0 0 16,39 0-16,-39 0 0,0 0 0,0 0 15,0 0-15,0 0 0,38 0 0,-38 0 16,0 0-16,0 0 0,0 0 0,0 0 16,39 0-16,-39 0 0,0 0 0,0 0 15,0 0-15,0 38 0,0-38 16,38 0-16,-38 0 0,0 0 0,0 0 15,0 0-15,0 0 0,0 0 0,39 0 16,-39 0-16,0 0 0,0 0 0,0 0 16,0 0-16,0 0 0,0 0 0,0 0 15,0 0-15,0 0 0,38 0 0,-38 0 16,0 0-16,0 0 0,0 0 0,0 0 15,0 0-15,0 0 0,0 0 0,39 0 16,-39 39-16,0-39 0,0 0 0,0 0 16,0 0-16,0 0 0,0 0 0,38 0 15,-38 0-15,0 0 0,0 0 16,0 0-16,0 0 0,0 0 0,0 0 15,0 0-15,39 0 0,-39 0 0,0 0 16,0 0-16,0 0 0,0 0 0,0 0 16,0 0-16,0 0 0,0 0 0,0 0 15,0 0-15,38 0 0,-38 0 0,0 38 16,0-38-16,0 0 0,39 0 0,-39 0 15,0 0-15,0 0 0,0 0 0,0 0 16,0 0-16,38 0 0,-38 0 0,0 0 16,0 0-16,0 0 0,0 0 0,0 0 15,0 0-15,0 0 0,0 0 16,38 0-16,-38 0 0,0 0 0,0 0 15,0 0-15,0 0 0,0 0 0,0 0 16,39 0-16,-39 0 0,0 0 0,0 0 16,0 0-16,0 0 0,0 39 0,0-39 15,38 0-15,-38 0 0,0 0 0,0 0 16,0 0-16,0 0 0,0 0 0,0 0 15,39 0-15,-39 0 0,0 0 0,0 0 16,0 0-16,38-39 0,-38 39 0,0 0 16,0 0-16,39 0 0,-39 0 0,0 0 15,38 0-15,-38 0 0,0 0 16,0 0-16,39 0 0,-39 0 0,0 0 15,0 0-15,0 0 0,38 0 0,-38 0 16,0 0-16,0 0 0,39 0 0,-39 0 16,0 0-16,0 0 0,38 0 0,-38-38 15,0 38-15,0 0 0,39 0 0,-39 0 16,0 0-16,38 0 0,-38 0 0,0 0 15,0 0-15,39 0 0,-39 0 0,0 0 16,0 0-16,0 0 0,38 0 0,-38 0 16,0 0-16,0 0 0,0 0 0,39 0 15,-39-39-15,0 39 0,0 0 16,38 0-16,-38 0 0,0 0 0,0 0 15,39 0-15,-39 0 0,0 0 0,0 0 16,0 0-16,0 0 0,38 0 0,-38-38 16,0 38-16,0 0 0,0 0 0,0 0 15,39 0-15,-39 0 0,0 0 0,0 0 16,0 0-16,38 0 0,-38 0 0,0 0 15,0 0-15,0 0 0,0 0 0,39 0 16,-39 0-16,0 0 0,0 0 0,0 0 16,0 0-16,0 0 0,38 0 0,-38 0 15,0 0-15,0 0 0,0 0 16,0 0-16,0 0 0,0 0 0,39 0 15,-39 0-15,0 0 0,0 0 0,0 0 16,0 0-16,38 0 0,-38-39 0,0 39 16,0 0-16,0 0 0,0 0 0,0 0 15,39 0-15,-39 0 0,0 0 0,0 0 16,0 0-16,0 0 0,0 0 0,38 0 15,-38 0-15,0 0 0,0 0 0,0 0 16,0 0-16,39 0 0,-39 0 0,0 0 16,0 39-16,38-39 0,-38 0 0,0 0 15,0 0-15,39 0 0,-39 0 16,0 0-16,0 0 0,38 0 0,-38 0 15,0 0-15,0 0 0,39 0 0,-39 0 16,0 0-16,38 0 0,-38 0 0,0 0 16,0 38-16,38-38 0,-38 0 0,0 0 15,0 0-15,39 0 0,-39 0 0,0 0 16,38 0-16,-38 0 0,0 0 0,39 0 15,-39 0-15,0 0 0,38 0 0,-38 0 16,0 0-16,0 0 0,39 0 0,-39 0 16,0 0-16,38 0 0,-38 0 0,0 0 15,39 0-15,-39 0 0,38 0 16,-38 0-16,0 0 0,39 0 0,-39 0 15,38 0-15,-38 0 0,0 0 0,39 0 16,-39 0-16,0 0 0,0 0 0,38 0 16,-38 0-16,0 0 0,39 0 0,-39 0 15,0 0-15,0 0 0,38 0 0,-38 0 16,0 0-16,39 0 0,-39 0 0,0 0 15,0 0-15,38-38 0,-38 38 0,0 0 16,39 0-16,-39 0 0,0 0 0,0 0 16,38 0-16,-38 0 0,0 0 0,0 0 15,39 0-15,-39 0 0,0 0 16,38 0-16,-38 0 0,0 0 0,0 0 15,39 0-15,-39 0 0,0 0 0,0 0 16,38 0-16,-38 0 0,0 0 0,39 0 16,-39 0-16,0 0 0,0 0 0,38 0 15,-38 0-15,0 38 0,39-38 0,-39 0 16,0 0-16,0 0 0,38 0 0,-38 0 15,0 0-15,0 0 0,0 0 0,39 0 16,-39 0-16,0 0 0,0 0 0,38 0 16,-38 0-16,0 39 0,0-39 0,39 0 15,-39 0-15,0 0 0,0 0 16,38 0-16,-38 0 0,0 0 0,0 0 15,39 0-15,-39 0 0,0 0 0,0 0 16,0 0-16,38 0 0,-38 0 0,0 0 16,0 0-16,38 38 0,-38-38 0,0 0 15,0 0-15,39 0 0,-39 0 0,0 0 16,38 0-16,-38 0 0,0 0 0,0 0 15,39 0-15,-39 0 0,0 0 0,0 0 16,0 0-16,38 0 0,-38 0 0,0 0 16,0 0-16,0 0 0,39 0 0,-39 0 15,0 0-15,0 0 0,0 0 16,38 0-16,-38 0 0,0 0 0,0 0 15,0 0-15,39 0 0,-39 0 0,0 0 16,0 0-16,0 0 0,0 0 0,38 0 16,-38 0-16,0 0 0,0 0 0,0 0 15,0 0-15,39 0 0,-39 0 0,0 0 16,0 0-16,0 0 0,38 0 0,-38 0 15,0 0-15,0 0 0,0 0 0,39 0 16,-39 0-16,0 0 0,0 0 0,0 0 16,38 0-16,-38 0 0,0 0 0,0 0 15,0 0-15,39 0 0,-39 0 16,0 0-16,0 0 0,0 0 0,0 0 15,0 0-15,38 0 0,-38 0 0,0 0 16,0 0-16,0 0 0,39 0 0,-39 0 16,0 0-16,0 0 0,38 0 0,-38 0 15,0 0-15,0 0 0,39 0 0,-39 0 16,0 0-16,38 0 0,-38 0 0,0 0 15,0 0-15,39 0 0,-39 0 0,0 0 16,0 0-16,38 0 0,-38 0 0,0 0 16,0 0-16,39 0 0,-39 0 0,0 0 15,38 0-15,-38 0 0,0 0 16,39 0-16,-39 0 0,0 0 0,0 0 15,38 0-15,-38 0 0,0 0 0,39 0 16,-39 0-16,0-38 0,38 38 0,-38 0 16,0 0-16,0 0 0,39 0 0,-39 0 15,0 0-15,38 0 0,-38 0 0,0 0 16,39 0-16,-39 0 0,0 0 0,38 0 15,-38 0-15,0 0 0,39 0 0,-39-39 16,0 39-16,38 0 0,-38 0 0,0 0 16,38 0-16,-38 0 0,39 0 0,-39 0 15,0 0-15,38 0 0,-38 0 16,0 0-16,39 0 0,-39 0 0,0 0 15,38 0-15,-38 0 0,0 0 0,39 0 16,-39 0-16,0 0 0,38-38 0,-38 38 16,39 0-16,-39 0 0,0 0 0,38 0 15,-38 0-15,39 0 0,-39 0 0,38 0 16,-38 0-16,0 0 0,39 0 0,-39 0 15,0 0-15,38 0 0,-38 0 0,0 0 16,0 0-16,39 0 0,-39 0 0,0 0 16,0 0-16,0-39 0,0 39 0,38 0 15,-38 0-15,0 0 0,0 0 16,0 0-16,0 0 0,0 0 0,39 0 15,-39 0-15,0 0 0,0 0 0,0 0 16,0 0-16,0 0 0,0 0 0,0 0 16,0 0-16,0 0 0,0 0 0,0 0 15,38 0-15,-38 0 0,0 0 0,0 0 16,0 0-16,0 0 0,0 0 0,0 0 15,0 0-15,0 0 0,0 0 0,0 0 16,39 0-16,-39 0 0,0 0 0,0 0 16,0 0-16,0 0 0,0 0 0,0 0 15,0 0-15,0 0 0,0 0 16,0 0-16,0 0 0,0 0 0,0 0 15,0 0-15,0 0 0,0 0 0,0 0 16,0 0-16,0 0 0,0 0 0,0 0 16,0 0-16,0 0 0,38 0 0,-38 0 15,0 0-15,0 0 0,0 0 0,0 0 16,0 0-16,0 0 0,0 0 0,0 0 15,0 0-15,0 0 0,0 0 0,0 0 16,0 0-16,0 0 0,0 0 0,0 0 16,0 0-16,0 0 0,0 0 0,0 0 15,39 0-15,-39 0 0,0 0 16,0 0-16,38-38 0,-38 38 0,0 0 15,39 0-15,-39 0 0,0 0 0,0 0 16,0 0-16,0 0 0,0 0 0</inkml:trace>
    <inkml:trace contextRef="#ctx0" brushRef="#br0" timeOffset="8751.5005">5678 154 0,'0'0'0,"0"0"0,0 0 0,0 0 16,0 0-16,-39 0 0,39 0 0,0-39 16,0 39-16,0 0 0,0 0 0,0 0 15,0 0-15,39 0 0,-39 0 0,0 0 16,0 0-16,0 0 0,0 0 0,0 0 15,-39 0-15,39 0 0,0 0 0,0 0 16,0 0-16,0 0 0,0 0 0,0 0 16,0 0-16,0 0 0,0 0 0,0 0 15,0 0-15,0 0 0,0 0 16,0 0-16,0 0 0,0 0 0,0 0 15,0 0-15,0 0 0,0 0 0,0 0 16,0 0-16,0 0 0,0 0 0,0 0 16,0 0-16,0 0 0,0 0 0,0 0 15,0 0-15,0 0 0,0 0 0,0 0 16,0 0-16,0 0 0,0 0 0,0 0 15,39 0-15,-39 0 0,0 0 0,0 0 16,0 0-16,0 0 0,0 0 0,0 0 16,0 39-16,0-39 0,0 0 0,0 0 15,0 0-15,0 0 0,0 38 16,0-38-16,0 0 0,0 0 0,0 0 15,0 39-15,0-39 0,0 0 0,-39 0 16,39 38-16,0-38 0,0 0 0,0 0 16,0 39-16,0-39 0,0 0 0,0 0 15,0 0-15,0 0 0,0 38 0,0-38 16,0 0-16,0 0 0,0 0 0,0 0 15,0 39-15,0-39 0,0 0 0,0 0 16,0 38-16,0-38 0,0 0 0,0 39 16,0-39-16,0 0 0,0 38 0,0-38 15,0 0-15,0 0 0,0 39 16,0-39-16,0 0 0,0 0 0,0 38 15,0-38-15,0 0 0,0 0 0,0 0 16,0 39-16,0-39 0,0 0 0,0 0 16,0 0-16,0 38 0,0-38 0,0 0 15,0 0-15,0 39 0,0-39 0,0 0 16,0 0-16,0 38 0,0-38 0,0 0 15,0 0-15,0 39 0,0-39 0,0 0 16,0 0-16,0 0 0,0 38 0,0-38 16,0 0-16,0 0 0,0 0 0,0 0 15,0 0-15,0 0 0,0 39 16,0-39-16,0 0 0,0 0 0,0 0 15,0 0-15,0 38 0,0-38 0,0 0 16,0 0-16,0 38 0,0-38 0,0 0 16,0 0-16,0 0 0,0 39 0,0-39 15,0 0-15,0 0 0,0 0 0,0 0 16,0 0-16,0 38 0,0-38 0,0 0 15,0 0-15,0 0 0,0 0 0,0 0 16,0 39-16,0-39 0,0 0 0,0 0 16,0 0-16,0 38 0,0-38 0,0 0 15,0 0-15,0 39 0,0-39 16,0 0-16,0 0 0,0 0 0,0 38 15,0-38-15,0 0 0,0 0 0,0 0 16,0 39-16,0-39 0,0 0 0,0 0 16,0 0-16,0 0 0,0 38 0,0-38 15,0 0-15,0 0 0,0 0 0,0 39 16,0-39-16,0 0 0,0 38 0,0-38 15,0 0-15,0 0 0,0 39 0,0-39 16,0 0-16,0 38 0,0-38 0,0 0 16,0 0-16,0 0 0,0 39 0,0-39 15,0 0-15,0 0 0,0 0 16,0 0-16,0 38 0,0-38 0,0 0 15,0 0-15,0 0 0,0 0 0,0 39 16,0-39-16,0 0 0,0 0 0,0 0 16,-38 38-16,38-38 0,0 0 0,0 0 15,0 39-15,0-39 0,0 0 0,0 0 16,0 0-16,0 38 0,0-38 0,0 0 15,0 0-15,0 0 0,0 0 0,0 39 16,0-39-16,0 0 0,0 0 0,0 0 16,0 38-16,0-38 0,0 0 0,0 0 15,0 39-15,-39-39 0,39 0 16,0 38-16,0-38 0,0 0 0,0 39 15,0-39-15,0 0 0,0 38 0,0-38 16,0 0-16,0 0 0,0 39 0,0-39 16,0 0-16,0 0 0,0 38 0,0-38 15,0 0-15,0 39 0,0-39 0,0 0 16,0 38-16,0-38 0,0 0 0,0 0 15,0 39-15,0-39 0,0 0 0,0 38 16,0-38-16,0 0 0,0 39 0,0-39 16,0 0-16,-38 38 0,38-38 0,0 0 15,0 38-15,0-38 0,0 0 16,0 0-16,0 39 0,0-39 0,0 0 15,0 0-15,0 38 0,0-38 0,0 39 16,0-39-16,0 0 0,0 0 0,0 38 16,0-38-16,0 0 0,0 39 0,0-39 15,0 0-15,0 0 0,0 38 0,0-38 16,0 0-16,0 0 0,0 39 0,0-39 15,0 0-15,0 38 0,0-38 0,0 0 16,0 0-16,0 39 0,0-39 0,0 0 16,0 0-16,0 38 0,0-38 0,0 0 15,0 0-15,0 39 0,0-39 16,0 0-16,0 0 0,0 0 0,0 38 0,0-38 15,0 0-15,0 0 0,0 39 0,-39-39 16,39 0-16,0 38 0,0-38 16,0 39-16,0-39 0,0 0 0,0 38 15,0-38-15,0 0 0,0 39 0,0-39 16,0 0-16,0 38 0,0-38 0,0 0 15,0 0-15,0 39 0,0-39 0,0 0 16,0 0-16,0 38 0,0-38 0,0 39 16,0-39-16,0 0 0,0 38 0,0-38 15,0 0-15,0 39 0,0-39 0,0 38 16,0-38-16,0 0 0,0 39 0,0-39 15,0 38-15,0-38 0,0 0 0,0 39 16,0-39-16,0 0 0,0 38 16,0-38-16,0 0 0,0 39 0,0-39 15,0 0-15,0 0 0,0 38 0,0-38 16,0 0-16,0 0 0,0 39 0,0-39 15,0 0-15,0 38 0,0-38 0,0 0 16,0 38-16,0-38 0,0 39 0,39-39 16,-39 0-16,0 38 0,0-38 0,0 0 15,0 39-15,0-39 0,0 0 16,0 0-16,0 0 0,0 38 0,0-38 15,0 0-15,0 0 0,0 0 0,0 39 16,0-39-16,0 0 0,0 0 0,0 38 16,0-38-16,0 0 0,0 0 0,0 0 15,0 39-15,0-39 0,0 0 0,0 0 16,0 0-16,0 38 0,0-38 0,0 0 15,0 0-15,0 0 0,0 39 0,0-39 16,0 0-16,0 0 0,0 0 0,38 38 16,-38-38-16,0 0 0,0 0 0,0 0 15,0 39-15,0-39 0,0 0 16,0 0-16,0 38 0,0-38 0,0 0 15,0 0-15,0 0 0,0 39 0,0-39 16,0 0-16,0 0 0,0 0 0,0 0 16,0 38-16,0-38 0,0 0 0,0 0 15,0 0-15,0 39 0,0-39 0,0 0 16,0 0-16,0 0 0,0 38 0,0-38 15,0 0-15,0 0 0,0 39 0,0-39 16,0 0-16,0 0 0,0 38 0,0-38 16,0 0-16,0 0 0,0 39 0,0-39 15,0 0-15,0 0 0,0 38 0,0-38 16,0 0-16,0 39 0,0-39 0,0 0 15,0 38-15,0-38 0,0 0 0,0 0 16,0 0-16,0 39 0,0-39 16,0 0-16,0 0 0,0 0 0,0 38 15,0-38-15,0 0 0,0 0 0,0 39 16,0-39-16,0 0 0,0 38 0,0-38 15,0 0-15,0 39 0,0-39 0,0 0 16,0 0-16,0 38 0,0-38 0,0 0 16,0 0-16,0 0 0,0 0 0,0 39 15,0-39-15,0 0 0,0 0 16,0 0-16,0 38 0,0-38 0,0 0 15,0 0-15,0 0 0,0 39 0,0-39 16,0 0-16,0 0 0,-38 38 0,38-38 16,0 0-16,0 38 0,0-38 0,0 0 15,0 0-15,0 39 0,0-39 0,0 0 16,0 0-16,0 0 0,0 38 0,0-38 15,0 0-15,0 0 0,0 0 0,0 0 16,0 0-16,0 0 0,0 0 0,0 0 16,0 0-16,0 0 0,0 39 0,0-39 15,0 0-15,0 0 0,0 0 16,0 38-16,0-38 0,0 0 0,0 0 15,0 39-15,0-39 0,0 0 0,0 0 16,0 0-16,0 0 0,0 0 0,0 0 16,0 0-16,0 38 0,0-38 0,0 0 15,0 0-15,0 0 0,0 0 0,0 0 16,0 39-16,0-39 0,0 0 0,0 0 15,0 0-15,0 0 0,0 38 0,0-38 16,0 0-16,0 0 0,0 0 0,0 0 16,0 0-16,0 0 0,0 0 0,0 0 15,0 0-15,0 0 0,0 0 0,0 0 16,0 0-16,0 0 0,0 0 0,0 0 15,0 0-15,0 0 0,0 0 16,0 0-16,0 0 0,0 0 0,0 0 16,0 0-16,0-38 0,0 38 0,0 0 15</inkml:trace>
  </inkml:traceGroup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6:42:07.730"/>
    </inkml:context>
    <inkml:brush xml:id="br0">
      <inkml:brushProperty name="width" value="0.06667" units="cm"/>
      <inkml:brushProperty name="height" value="0.06667" units="cm"/>
      <inkml:brushProperty name="color" value="#FFFF00"/>
      <inkml:brushProperty name="fitToCurve" value="1"/>
    </inkml:brush>
  </inkml:definitions>
  <inkml:traceGroup>
    <inkml:annotationXML>
      <emma:emma xmlns:emma="http://www.w3.org/2003/04/emma" version="1.0">
        <emma:interpretation id="{6F9A18BE-9705-4C8E-8646-A1D1E278695E}" emma:medium="tactile" emma:mode="ink">
          <msink:context xmlns:msink="http://schemas.microsoft.com/ink/2010/main" type="writingRegion" rotatedBoundingBox="17471,14585 18741,14585 18741,14739 17471,14739">
            <msink:destinationLink direction="with" ref="{E8838CD4-439C-4A94-8087-78CF4AB7C121}"/>
          </msink:context>
        </emma:interpretation>
      </emma:emma>
    </inkml:annotationXML>
    <inkml:traceGroup>
      <inkml:annotationXML>
        <emma:emma xmlns:emma="http://www.w3.org/2003/04/emma" version="1.0">
          <emma:interpretation id="{552BFA08-2DE5-48FE-9E9A-56556507B0ED}" emma:medium="tactile" emma:mode="ink">
            <msink:context xmlns:msink="http://schemas.microsoft.com/ink/2010/main" type="paragraph" rotatedBoundingBox="17471,14585 18741,14585 18741,14739 17471,147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3A77A2E-66DB-4493-B95B-0F5B110808E1}" emma:medium="tactile" emma:mode="ink">
              <msink:context xmlns:msink="http://schemas.microsoft.com/ink/2010/main" type="line" rotatedBoundingBox="17471,14585 18741,14585 18741,14739 17471,14739"/>
            </emma:interpretation>
          </emma:emma>
        </inkml:annotationXML>
        <inkml:traceGroup>
          <inkml:annotationXML>
            <emma:emma xmlns:emma="http://www.w3.org/2003/04/emma" version="1.0">
              <emma:interpretation id="{ED6FBD1E-A459-429A-9E3B-61FC0A5AE12B}" emma:medium="tactile" emma:mode="ink">
                <msink:context xmlns:msink="http://schemas.microsoft.com/ink/2010/main" type="inkWord" rotatedBoundingBox="17471,14585 17587,14585 17587,14600 17471,14600"/>
              </emma:interpretation>
            </emma:emma>
          </inkml:annotationXML>
          <inkml:trace contextRef="#ctx0" brushRef="#br0">4118 0 0,'39'0'16,"-39"0"-16,0 0 0,38 0 0,-38 0 16,0 0-16,0 0 0,0 0 0,39 0 15,-39 0-15,0 0 0,0 0 0,0 0 16</inkml:trace>
        </inkml:traceGroup>
        <inkml:traceGroup>
          <inkml:annotationXML>
            <emma:emma xmlns:emma="http://www.w3.org/2003/04/emma" version="1.0">
              <emma:interpretation id="{63F58284-B948-41D6-9562-621510A029DD}" emma:medium="tactile" emma:mode="ink">
                <msink:context xmlns:msink="http://schemas.microsoft.com/ink/2010/main" type="inkWord" rotatedBoundingBox="18433,14701 18741,14701 18741,14739 18433,14739"/>
              </emma:interpretation>
            </emma:emma>
          </inkml:annotationXML>
          <inkml:trace contextRef="#ctx0" brushRef="#br0" timeOffset="320.0182">5080 116 0,'0'0'15,"39"0"-15,-39 0 0,38 0 0,-38 0 16,0 0-16,39 38 0,-39-38 0,0 0 16,38 0-16,-38 0 0,39 0 0,-39 0 15,0 0-15,38 0 0,1 0 0,-39 0 16,38 0-16,-38 0 0</inkml:trace>
        </inkml:traceGroup>
      </inkml:traceGroup>
    </inkml:traceGroup>
  </inkml:traceGroup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6:41:55.386"/>
    </inkml:context>
    <inkml:brush xml:id="br0">
      <inkml:brushProperty name="width" value="0.06667" units="cm"/>
      <inkml:brushProperty name="height" value="0.06667" units="cm"/>
      <inkml:brushProperty name="color" value="#FFFF00"/>
      <inkml:brushProperty name="fitToCurve" value="1"/>
    </inkml:brush>
  </inkml:definitions>
  <inkml:traceGroup>
    <inkml:annotationXML>
      <emma:emma xmlns:emma="http://www.w3.org/2003/04/emma" version="1.0">
        <emma:interpretation id="{9080D4EA-6C11-4184-9620-70F0AA66AA22}" emma:medium="tactile" emma:mode="ink">
          <msink:context xmlns:msink="http://schemas.microsoft.com/ink/2010/main" type="inkDrawing" rotatedBoundingBox="18770,16156 18948,14845 19021,14855 18843,16166" semanticType="callout" shapeName="Other">
            <msink:sourceLink direction="with" ref="{E8838CD4-439C-4A94-8087-78CF4AB7C121}"/>
          </msink:context>
        </emma:interpretation>
      </emma:emma>
    </inkml:annotationXML>
    <inkml:trace contextRef="#ctx0" brushRef="#br0">39 4887 0,'0'0'0,"0"39"0,0-39 0,0 38 0,-39 1 16,39-39-16,0 38 0,0-38 0,0 0 15,0 39-15,0-39 0,0 38 16,-38-38-16,38 39 0,0-39 0,0 38 15,0-38-15,0 39 0,0-39 0,0 38 16,-39-38-16,39 39 0,0-39 0,0 38 16,0-38-16,0 39 0,0-39 0,0 38 15,0-38-15,0 39 0,0-39 0,0 38 16,0-38-16,0 0 0,0 39 0,0-39 15,0 38-15,0 1 0,0-39 0,0 38 16,0-38-16,0 39 0,-38-1 0,38 1 16,0-1-16,0-38 0,0 39 0,0-1 15,0 1-15,0-1 0,0 1 16,0-39-16,-39 38 0,39 0 0,0-38 15,0 39-15,0-39 0,0 38 0,0-38 16,0 39-16,0-39 0,0 0 0,0 0 16,0 0-16,0 0 0,0 0 0</inkml:trace>
  </inkml:traceGroup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6:42:32.198"/>
    </inkml:context>
    <inkml:brush xml:id="br0">
      <inkml:brushProperty name="width" value="0.06667" units="cm"/>
      <inkml:brushProperty name="height" value="0.06667" units="cm"/>
      <inkml:brushProperty name="color" value="#00B050"/>
      <inkml:brushProperty name="fitToCurve" value="1"/>
    </inkml:brush>
  </inkml:definitions>
  <inkml:traceGroup>
    <inkml:annotationXML>
      <emma:emma xmlns:emma="http://www.w3.org/2003/04/emma" version="1.0">
        <emma:interpretation id="{33EA73C2-77F5-418A-86B7-021028D4EC12}" emma:medium="tactile" emma:mode="ink">
          <msink:context xmlns:msink="http://schemas.microsoft.com/ink/2010/main" type="inkDrawing" rotatedBoundingBox="16337,14738 16391,12851 16432,12853 16377,14739" semanticType="callout" shapeName="Other">
            <msink:sourceLink direction="with" ref="{E8838CD4-439C-4A94-8087-78CF4AB7C121}"/>
            <msink:sourceLink direction="with" ref="{1121D485-9F67-4ED2-8ABC-5B9C521E3DDC}"/>
          </msink:context>
        </emma:interpretation>
      </emma:emma>
    </inkml:annotationXML>
    <inkml:trace contextRef="#ctx0" brushRef="#br0">101 0 0,'0'0'16,"0"0"-16,0 0 0,0 0 0,0 0 16,0 0-16,0 0 0,0 0 0,0 0 15,0 0-15,0 0 0,0 0 0,0 0 16,0 0-16,0 0 0,0 0 0,0 0 15,0 0-15,0 0 0,0 0 16,0 0-16,0 0 0,0 0 0,0 0 16,-38 0-16,38 0 0,0 0 0,0 0 15,0 0-15,0 0 0,0 0 0,0 0 16,0 0-16,0 0 0,0 0 0,0 0 15,0 0-15,0 0 0,0 0 0,0 0 16,0 0-16,0 0 0,0 0 0,0 0 16,0 0-16,0 0 0,0 0 0,0 0 15,0 0-15,0 0 0,0 0 0,0 0 16,0 0-16,0 0 0,0 0 0,0 0 15,0 0-15,0 0 0,0 0 16,0 0-16,0 0 0,0 0 0,0 39 16,0-39-16,0 0 0,0 0 0,0 0 15,0 0-15,0 0 0,0 0 0,0 0 16,0 0-16,0 0 0,0 38 0,0-38 15,0 0-15,0 0 0,0 39 0,0-39 16,0 0-16,0 0 0,0 38 0,0-38 16,0 0-16,0 39 0,0-39 0,0 0 15,0 0-15,0 38 0,0-38 0,0 0 16,0 39-16,0-39 0,0 0 0,0 0 15,0 0-15,0 38 0,0-38 16,0 0-16,0 0 0,0 0 0,0 39 16,0-39-16,0 0 0,0 0 0,0 38 15,0-38-15,0 0 0,0 0 0,0 39 16,0-39-16,0 0 0,0 38 0,0-38 15,0 0-15,0 0 0,0 0 0,0 0 16,0 39-16,0-39 0,0 0 0,0 0 16,0 0-16,0 0 0,0 0 0,0 0 15,0 0-15,0 0 0,0 0 0,0 38 16,0-38-16,0 0 0,0 0 0,0 0 15,0 39-15,0-39 0,0 0 16,0 0-16,0 38 0,0-38 0,0 0 16,0 0-16,0 0 0,0 38 0,0-38 15,0 0-15,0 0 0,0 39 0,0-39 16,0 0-16,0 0 0,0 0 0,0 0 15,0 0-15,0 38 0,0-38 0,0 0 16,0 0-16,0 39 0,0-39 0,0 0 16,0 38-16,0-38 0,0 0 0,0 39 15,0-39-15,0 0 0,0 38 0,0-38 16,0 0-16,0 39 0,0-39 0,0 0 15,0 0-15,0 38 0,0-38 16,0 0-16,0 0 0,0 0 0,0 39 16,0-39-16,0 0 0,0 0 0,0 0 15,0 0-15,0 0 0,0 0 0,0 0 16,0 38-16,0-38 0,0 0 0,0 0 15,0 0-15,0 0 0,0 0 0,0 39 16,0-39-16,0 0 0,0 0 0,0 0 16,0 0-16,0 0 0,0 0 0,0 38 15,0-38-15,0 0 0,0 0 0,0 0 16,0 0-16,0 39 0,0-39 0,0 0 15,0 0-15,0 0 0,0 0 16,0 38-16,0-38 0,0 0 0,0 0 16,0 0-16,0 0 0,0 39 0,0-39 15,0 0-15,0 0 0,0 0 0,-39 38 16,39-38-16,0 0 0,0 0 0,0 39 15,0-39-15,0 0 0,0 0 0,0 0 16,0 38-16,0-38 0,0 0 0,0 39 16,0-39-16,0 0 0,0 0 0,0 38 15,0-38-15,0 0 0,0 39 0,0-39 16,0 0-16,0 38 0,0-38 0,0 39 15,0-39-15,0 0 0,0 38 16,0-38-16,0 0 0,0 0 0,0 39 16,0-39-16,0 0 0,0 0 0,0 0 15,0 38-15,0-38 0,0 0 0,0 0 16,0 0-16,0 39 0,0-39 0,0 0 15,0 0-15,0 38 0,0-38 0,0 0 16,0 0-16,0 0 0,0 0 0,0 0 16,0 0-16,0 0 0,0 0 0,0 0 15,0 39-15,0-39 0,0 0 0,0 0 16,0 0-16,0 0 0,0 38 0,0-38 15,0 0-15,0 0 0,0 0 16,0 39-16,0-39 0,0 0 0,0 38 16,0-38-16,0 0 0,0 0 0,0 0 15,0 0-15,0 0 0,0 0 0,0 0 16,0 0-16,0 0 0</inkml:trace>
  </inkml:traceGroup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6:42:06.606"/>
    </inkml:context>
    <inkml:brush xml:id="br0">
      <inkml:brushProperty name="width" value="0.06667" units="cm"/>
      <inkml:brushProperty name="height" value="0.06667" units="cm"/>
      <inkml:brushProperty name="color" value="#FFFF00"/>
      <inkml:brushProperty name="fitToCurve" value="1"/>
    </inkml:brush>
  </inkml:definitions>
  <inkml:traceGroup>
    <inkml:annotationXML>
      <emma:emma xmlns:emma="http://www.w3.org/2003/04/emma" version="1.0">
        <emma:interpretation id="{9DE21B64-1246-444E-A9C4-43FABC5549BE}" emma:medium="tactile" emma:mode="ink">
          <msink:context xmlns:msink="http://schemas.microsoft.com/ink/2010/main" type="writingRegion" rotatedBoundingBox="13337,14481 16419,14213 16435,14393 13353,14662">
            <msink:destinationLink direction="with" ref="{E8838CD4-439C-4A94-8087-78CF4AB7C121}"/>
          </msink:context>
        </emma:interpretation>
      </emma:emma>
    </inkml:annotationXML>
    <inkml:traceGroup>
      <inkml:annotationXML>
        <emma:emma xmlns:emma="http://www.w3.org/2003/04/emma" version="1.0">
          <emma:interpretation id="{8036F562-AE8D-41EE-994C-6F664BA7A405}" emma:medium="tactile" emma:mode="ink">
            <msink:context xmlns:msink="http://schemas.microsoft.com/ink/2010/main" type="paragraph" rotatedBoundingBox="13337,14481 16419,14213 16435,14393 13353,146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47C234B-F34B-4A7D-A757-ADA1E1F6D27B}" emma:medium="tactile" emma:mode="ink">
              <msink:context xmlns:msink="http://schemas.microsoft.com/ink/2010/main" type="line" rotatedBoundingBox="13337,14481 16419,14213 16435,14393 13353,14662"/>
            </emma:interpretation>
          </emma:emma>
        </inkml:annotationXML>
        <inkml:traceGroup>
          <inkml:annotationXML>
            <emma:emma xmlns:emma="http://www.w3.org/2003/04/emma" version="1.0">
              <emma:interpretation id="{7109FA38-7393-4F41-B0A0-CF264A7BD929}" emma:medium="tactile" emma:mode="ink">
                <msink:context xmlns:msink="http://schemas.microsoft.com/ink/2010/main" type="inkWord" rotatedBoundingBox="13346,14588 13621,14565 13627,14638 13353,14662"/>
              </emma:interpretation>
            </emma:emma>
          </inkml:annotationXML>
          <inkml:trace contextRef="#ctx0" brushRef="#br0">193 0 0,'0'0'15,"0"0"-15,38 0 0,-38 0 0,0 0 16,0 0-16,39 0 0,-39 0 0,0 0 16</inkml:trace>
          <inkml:trace contextRef="#ctx0" brushRef="#br0" timeOffset="-168.0094">0 77 0,'0'0'0,"0"0"15,0-38-15,0 38 0,0 0 0,0 0 16,39-39-16</inkml:trace>
        </inkml:traceGroup>
        <inkml:traceGroup>
          <inkml:annotationXML>
            <emma:emma xmlns:emma="http://www.w3.org/2003/04/emma" version="1.0">
              <emma:interpretation id="{AB30EDD9-4EA7-4159-8883-32D58F698B23}" emma:medium="tactile" emma:mode="ink">
                <msink:context xmlns:msink="http://schemas.microsoft.com/ink/2010/main" type="inkWord" rotatedBoundingBox="15239,14316 15312,14309 15316,14354 15242,14360"/>
              </emma:interpretation>
            </emma:emma>
          </inkml:annotationXML>
          <inkml:trace contextRef="#ctx0" brushRef="#br0" timeOffset="496.0284">1886-269 0,'0'0'0,"39"0"0,-39 0 16,0 0-16,0 0 0,0 0 0,0 0 15,38 38-15,-38-38 0,0 0 0</inkml:trace>
        </inkml:traceGroup>
        <inkml:traceGroup>
          <inkml:annotationXML>
            <emma:emma xmlns:emma="http://www.w3.org/2003/04/emma" version="1.0">
              <emma:interpretation id="{61980DE2-9181-4EC0-8343-C8E71E47D45A}" emma:medium="tactile" emma:mode="ink">
                <msink:context xmlns:msink="http://schemas.microsoft.com/ink/2010/main" type="inkWord" rotatedBoundingBox="15701,14393 15853,14379 15855,14401 15702,14414"/>
              </emma:interpretation>
            </emma:emma>
          </inkml:annotationXML>
          <inkml:trace contextRef="#ctx0" brushRef="#br0" timeOffset="641.0364">2348-192 0,'38'0'0,"-38"0"16,0 0-16,39 0 0,-39 0 0,0 0 16,38 0-16,-38 0 0,0 0 0,39 0 15</inkml:trace>
        </inkml:traceGroup>
        <inkml:traceGroup>
          <inkml:annotationXML>
            <emma:emma xmlns:emma="http://www.w3.org/2003/04/emma" version="1.0">
              <emma:interpretation id="{F51D435E-86E6-4F35-978B-7C4F60B4DF5C}" emma:medium="tactile" emma:mode="ink">
                <msink:context xmlns:msink="http://schemas.microsoft.com/ink/2010/main" type="inkWord" rotatedBoundingBox="16237,14360 16431,14344 16434,14379 16240,14396"/>
              </emma:interpretation>
            </emma:emma>
          </inkml:annotationXML>
          <inkml:trace contextRef="#ctx0" brushRef="#br0" timeOffset="792.0453">2887-192 0,'0'0'0,"38"0"0,-38 0 0,39-39 16,-39 39-16,38 0 0,-38 0 0,39 0 16,-39 0-16,38 0 0,-38 0 0</inkml:trace>
        </inkml:traceGroup>
      </inkml:traceGroup>
    </inkml:traceGroup>
  </inkml:traceGroup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7:27:08.703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4D40C517-915A-466B-811F-1B7A51337BD6}" emma:medium="tactile" emma:mode="ink">
          <msink:context xmlns:msink="http://schemas.microsoft.com/ink/2010/main" type="inkDrawing" rotatedBoundingBox="8633,1564 17482,1608 17467,4690 8618,4647" hotPoints="17383,1689 17364,4567 8648,4510 8667,1632" semanticType="enclosure" shapeName="Rectangle"/>
        </emma:interpretation>
      </emma:emma>
    </inkml:annotationXML>
    <inkml:trace contextRef="#ctx0" brushRef="#br0">77 88 0,'0'0'0,"0"0"0,0 0 0,0 0 15,0 0-15,0 0 0,0 0 0,0 0 16,0 0-16,0 0 0,0 0 0,0 0 15,0-38-15,0 38 0,0 0 16,0 0-16,0 0 0,0 0 0,0 0 16,0 0-16,0 0 0,0 0 0,0 0 15,0 0-15,0 0 0,0 0 0,0 0 16,0 0-16,0 0 0,0 0 0,0 0 15,0 0-15,0 0 0,0 0 0,0 0 16,0 0-16,0 0 0,0 0 0,0 0 16,0 0-16,0 0 0,0 0 0,0 0 15,0 0-15,0 0 0,0 0 0,0 0 16,0 0-16,0 0 0,0 0 0,0 0 15,0 0-15,0 38 0,0-38 16,0 0-16,0 0 0,0 0 0,0 0 16,0 0-16,0 0 0,0 0 0,-38 0 15,38 0-15,0 0 0,0 0 0,0 0 16,0 0-16,0 0 0,0 0 0,0 0 15,0 0-15,0 0 0,0 0 0,0 0 16,0 0-16,0 0 0,0 0 0,0 0 16,0 0-16,0 0 0,0 0 0,0 0 15,0 0-15,0 0 0,0 0 0,0 0 16,-39 0-16,39 0 0,0 0 0,0 0 15,0 0-15,0 0 0,0 0 16,0 0-16,0 0 0,0 0 0,0 0 16,0 0-16,0 0 0,0 0 0,0 0 15,0 0-15,0 0 0,0 0 0,0 0 16,0 0-16,0 0 0,0 0 0,0 0 15,0 0-15,0 0 0,0 0 0,0 0 16,0 0-16,0 0 0,0 0 0,0 0 16,0 0-16,0 0 0,0 0 0,0 0 15,0 0-15,0 0 0,0 0 0,0 0 16,0 0-16,0 0 0,0 0 0,0 0 15,0 0-15,0 0 0,0 0 16,0 0-16,0 0 0,0 0 0,0 0 16,0 0-16,39-38 0,-39 38 0,0 0 15,0 0-15,0 0 0,0 0 0,0 0 16,38 0-16,-38 0 0,0 0 0,0 0 15,0 0-15,0 0 0,0 0 0,0 0 16,39 0-16,-39 0 0,0 0 0,0 38 16,0-38-16,0 0 0,0 0 0,0 0 15,0 0-15,0 0 0,0 0 0,0 0 16,0 0-16,0 0 0,38 0 0,-38 0 15,0 0-15,0 0 0,0 0 16,0 0-16,0 0 0,0 0 0,0 0 16,39 0-16,-39 0 0,0 0 0,0 0 15,0 0-15,38 0 0,-38 0 0,0 0 16,0 0-16,0 0 0,39 0 0,-39 0 15,0 0-15,0 0 0,0 0 0,0 0 16,38 0-16,-38 0 0,0 0 0,0 0 16,0 0-16,0 0 0,0 0 0,0 0 15,39 0-15,-39 0 0,0 0 0,0 0 16,0 0-16,0 0 0,0 0 0,0 0 15,0 0-15,38 0 0,-38 0 16,0 0-16,0 0 0,0 0 0,0 0 16,0 0-16,38 0 0,-38 0 0,0 0 15,0 0-15,0 0 0,39 0 0,-39 0 16,0 0-16,0 0 0,0 0 0,38 0 15,-38 0-15,0 0 0,0 0 0,0 0 16,0 0-16,39 0 0,-39 0 0,0 0 16,0 0-16,0 0 0,0 0 0,0 0 15,38 0-15,-38 0 0,0 0 0,0 0 16,0 0-16,0 0 0,0 0 0,0 0 15,0 0-15,0 0 0,0 0 0,39 0 16,-39 0-16,0 0 0,0 0 0,0 0 16,0 0-16,0 39 0,38-39 0,-38 0 15,0 0-15,0 0 0,0 0 16,0 0-16,0 0 0,0 0 0,39 0 15,-39 0-15,0 0 0,0 0 0,0 0 16,0 0-16,0 0 0,38 0 0,-38 0 16,0 0-16,0 0 0,0 0 0,39 0 15,-39 0-15,0 0 0,0 0 0,38 0 16,-38 0-16,0 0 0,0 0 0,39 0 15,-39 0-15,0 0 0,38 0 16,-38 0-16,0 0 0,39 0 0,-39 0 16,38-39-16,-38 39 0,39 0 0,-39 0 15,38 0-15,-38 0 0,39 0 0,-39 0 16,0 0-16,38 0 0,-38 0 0,39 0 15,-39 0-15,38-38 0,-38 38 0,0 0 16,39 0-16,-39 0 0,38 0 0,-38 0 16,39 0-16,-39 0 0,0 0 0,38 0 15,-38 0-15,39 0 0,-39 0 0,38 0 16,-38 0-16,39 0 0,-39 0 0,38 0 15,-38-39-15,0 39 0,39 0 16,-39 0-16,38 0 0,-38 0 0,39 0 16,-39 0-16,38 0 0,-38 0 0,38 0 0,-38 0 15,39 0-15,-39 0 0,38 0 16,-38 0-16,39 0 0,-39 0 0,0 0 15,38 0-15,-38 0 0,39 0 0,-39 0 16,38 0-16,-38 0 0,0 0 0,39 0 16,-39 0-16,38 0 0,-38 0 0,39 0 15,-39 0-15,0 0 0,38 0 0,-38 0 16,0 0-16,39 0 0,-39 0 0,0 0 15,38 0-15,-38 0 0,0 0 16,39 0-16,-39 0 0,0 0 0,38 0 0,-38 0 16,0 0-16,39 0 0,-39 0 15,0 0-15,38 0 0,-38 0 0,0 0 16,0 0-16,39 0 0,-39 0 0,0 39 15,0-39-15,38 0 0,-38 0 0,0 0 16,39 0-16,-39 0 0,0 0 0,38 0 16,-38 0-16,0 0 0,39 0 0,-39 0 15,0 0-15,0 0 0,38 0 0,-38 0 16,0 0-16,39 0 0,-39 0 0,0 0 15,38 0-15,-38 0 0,0 0 16,39 0-16,-39 0 0,0 0 0,0 38 16,38-38-16,-38 0 0,0 0 0,39 0 15,-39 0-15,0 0 0,38 0 0,-38 0 16,0 0-16,39 39 0,-39-39 0,0 0 15,0 0-15,38 0 0,-38 0 0,0 0 16,0 0-16,39 0 0,-39 0 0,0 0 16,38 38-16,-38-38 0,0 0 0,0 0 15,38 0-15,-38 0 0,0 0 0,39 0 16,-39 0-16,0 0 0,0 0 0,38 0 15,-38 0-15,0 39 0,39-39 0,-39 0 16,0 0-16,0 0 0,38 0 0,-38 0 16,0 0-16,39 0 0,-39 0 15,0 0-15,0 0 0,38 0 0,-38 0 16,0 0-16,0 0 0,39 0 0,-39 0 15,0 0-15,0 0 0,38 0 0,-38 0 16,0 0-16,0 0 0,0 0 0,0 0 16,39 0-16,-39 0 0,0 0 0,0 0 15,0 0-15,0 0 0,0 0 0,0 0 16,38 0-16,-38 0 0,0 0 0,0 0 15,0 0-15,0 0 0,0 38 16,0-38-16,39 0 0,-39 0 0,0 0 16,0 0-16,0 0 0,0 0 0,0 0 15,0 0-15,0 0 0,0 0 0,38 0 16,-38 0-16,0 0 0,0 0 0,0 0 15,0 0-15,0 0 0,0 0 0,0 0 16,39 0-16,-39 0 0,0 0 0,0 0 16,0 0-16,0 0 0,0 0 0,0 0 15,0 0-15,38 0 0,-38 0 0,0 0 16,0 0-16,0 0 0,0 0 0,0 0 15,39 0-15,-39 0 0,0 0 0,0 0 16,0 0-16,0 0 0,0 0 0,38 0 16,-38 0-16,0 0 0,0 0 15,0 0-15,0 0 0,0 0 0,39 0 16,-39 0-16,0 0 0,0 0 0,0 0 15,38 0-15,-38 0 0,0 0 0,0 0 16,39 0-16,-39 0 0,38 0 0,-38 0 16,0-38-16,39 38 0,-39 0 0,38 0 15,-38 0-15,0 0 0,39 0 0,-39 0 16,38 0-16,-38 0 0,0 0 0,39 0 15,-39 0-15,38 0 0,-38 0 0,39 0 16,-39 0-16,38 0 0,-38 0 0,39 0 16,-39 0-16,38 0 0,-38 0 15,0-39-15,39 39 0,-39 0 0,38 0 16,-38 0-16,0 0 0,38 0 0,-38 0 15,39 0-15,-39 0 0,38 0 0,-38 0 16,39-38-16,-39 38 0,38 0 0,-38 0 16,39 0-16,-39 0 0,38 0 0,-38 0 15,39 0-15,-1 0 0,-38 0 0,39 0 16,-39 0-16,38 0 0,-38-39 0,39 39 15,-39 0-15,38 0 0,-38 0 0,39 0 16,-1 0-16,-38 0 0,39 0 0,-39 0 16,38 0-16,1 0 0,-39 0 15,38 0-15,-38-38 0,39 38 0,-1 0 16,-38 0-16,39 0 0,-39 0 0,38 0 15,-38 0-15,0 0 0,39 38 0,-39-38 16,38 0-16,-38 0 0,39 0 0,-39 0 16,0 0-16,38 0 0,-38 0 0,39 0 15,-39 0-15,0 0 0,38 0 0,-38 0 16,0 39-16,39-39 0,-39 0 0,0 0 15,38 0-15,-38 0 0,0 0 0,39 0 16,-39 0-16,38 0 0,-38 0 0,0 0 16,38 38-16,-38-38 0,39 0 15,-39 0-15,0 0 0,38 0 0,-38 0 16,0 0-16,39 0 0,-39 0 0,38 0 15,-38 0-15,0 39 0,39-39 0,-39 0 16,38 0-16,-38 0 0,39 0 0,-39 0 16,0 0-16,38 0 0,-38 0 0,39 0 15,-39 0-15,38 0 0,-38 0 0,39 0 16,-39 0-16,38 0 0,-38 0 0,39 0 15,-39 0-15,38 0 0,-38 0 0,0 0 16,39 0-16,-39 0 0,38 0 0,-38 0 16,39 0-16,-39 0 0,38 0 15,-38 0-15,39 0 0,-39 0 0,38 0 16,-38 0-16,0 0 0,39 0 0,-39 0 15,38 0-15,-38 0 0,39 0 0,-39 0 16,38 0-16,-38 0 0,39 0 0,-39 0 16,38 0-16,-38 0 0,39 0 0,-39 0 15,38 0-15,-38 0 0,39 0 0,-1 0 16,-38 0-16,39 0 0,-39 0 0,38 0 15,-38-39-15,38 39 0,1 0 0,-39 0 16,38 0-16,1 0 0,-39 0 0,38 0 16,1 0-16,-39 0 0,38 0 15,1 0-15,-1-38 0,-38 38 0,39 0 16,-1 0-16,-38 0 0,39 0 0,-39 0 15,38 0-15,1 0 0,-39 0 0,38 0 16,-38 0-16,39 0 0,-39 0 0,38 0 16,1-39-16,-39 39 0,38 0 0,-38 0 15,39 0-15,-39 0 0,38 0 0,-38 0 16,39 0-16,-39 0 0,0 0 0,38 0 15,-38 0-15,39 0 0,-39 0 0,0 0 16,0 0-16,38 0 0,-38 0 0,0 0 16,0 0-16,0 0 0,0 0 15,39 0-15,-39 0 0,0 0 0,0 0 16,0 0-16,0 0 0,0 0 0,0 0 15,0 0-15,0 0 0,0 0 0,0 0 16,0 0-16,38 0 0,-38 0 0,0 0 16,0 0-16,0 0 0,0 0 0,0 39 15,0-39-15,0 0 0,0 0 0,0 0 16,0 0-16,0 0 0,39 0 0,-39 0 15,0 0-15,0 0 0,0 0 0,0 0 16,0 0-16,0 0 0,38 0 0,-38 0 16,0 0-16,0 0 0,0 38 15,0-38-15,39 0 0,-39 0 0,0 0 16,0 0-16,0 0 0,0 0 0,38 0 15,-38 0-15,0 0 0,0 0 0,0 0 16,0 0-16,39 0 0,-39 0 0,0 0 16,0 0-16,0 0 0,0 0 0,0 39 15,38-39-15,-38 0 0,0 0 0,0 0 16,0 0-16,38 0 0,-38 0 0,0 0 15,0 0-15,0 0 0,39 0 0,-39 0 16,0 0-16,0 0 0,38 0 0,-38 0 16,0 0-16,0 0 0,39 0 15,-39 38-15,0-38 0,0 0 0,0 0 16,38 0-16,-38 0 0,0 0 0,0 0 15,0 0-15,39 0 0,-39 0 0,0 0 16,0 0-16,0 0 0,38 0 0,-38 0 16,0 0-16,0 0 0,39 0 0,-39 0 15,0 0-15,0 0 0,0 0 0,0 0 16,38 0-16,-38 0 0,0 0 0,0 0 15,0 0-15,39 0 0,-39 0 0,0 0 16,0 0-16,0 0 0,0 0 0,0 0 16,0 0-16,0 0 0,0 0 15,38 0-15,-38 0 0,0 0 0,0 0 16,0 0-16,0 0 0,0 0 0,0 0 15,0 0-15,0 0 0,0 0 0,0 0 16,0 0-16,0 0 0,0 0 0,0 0 16,0 0-16,0 0 0,0 0 0,0 0 15,0 0-15,0 0 0,0 0 0,0 0 16,0 0-16,0 0 0,0 0 0,0 0 15,0 0-15,0 0 0,39 0 0,-39 0 16,0 0-16,0 0 0,0 0 0,0 0 16,0 0-16,38 0 0,-38 0 15,0 0-15,0 0 0,0 0 0,0 0 16,39 0-16,-39 0 0,0 0 0,0 0 15,0 0-15,0 0 0,0 0 0,0 0 16,0 0-16,0 0 0,0 0 0,0 0 16,0 0-16,0 0 0,0 0 0,0 0 15,0 0-15,0 0 0,0 0 0,0 0 16,0 0-16,0 0 0,38 0 0,-38 0 15,0 0-15,0 0 0,0 0 0,0 0 16,0 0-16,0 0 0,0 0 0,0 0 16,0 0-16,0 0 0,0 0 15,0-38-15,0 38 0,0 0 0,0 0 16,0 0-16,0 0 0,0 0 0,0 0 15,0 0-15,0 0 0,0 0 0,0 0 16,0 0-16,39 0 0,-39 0 0,0 0 16,0 0-16,0 0 0,0 0 0,0 0 15,0-39-15,0 39 0,0 0 0,0 0 16,0 0-16,0 0 0,0 0 0,0 0 15,0 0-15,0 0 0,0 0 0,0 0 16,0-38-16,0 38 0,0 0 0,0 0 16,38 0-16,-38 0 0,0 0 15,0 0-15,0 0 0,0 0 0,0 0 16,0 0-16,0-39 0,0 39 0,0 0 15,0 0-15,0 0 0,0 0 0,0 0 16,0 0-16,0 0 0,0 0 0,0 0 16,0 0-16,0 0 0,0 0 0,0 0 15,0 0-15,0 0 0,0 0 0,0 0 16,0 0-16,0 0 0,0 0 0,0 0 15,0 0-15,0 0 0,0 0 0,0 0 16,0 0-16,0 0 0,0 0 0,0 0 16,0 0-16,0 0 0,0 39 15,0-39-15,0 0 0,0 0 0,0 0 16,0 0-16,0 0 0,0 0 0,0 0 15,0 0-15,0 0 0,0 0 0,0 0 16,0 0-16,0 0 0,0 0 0,0 0 16,0 0-16,0 0 0,0 0 0,0 0 15,0 0-15,0 0 0,0 0 0,0 0 16,0 0-16,0 0 0,0 0 0,0 0 15,0 0-15,0 0 0,0 0 16,0 0-16,0 0 0,0 0 0,0 0 0,0 0 16,0 0-16,0 0 0,0 0 15,0 0-15,0 0 0,0 0 0,0 0 16,0 0-16,0 0 0,0 0 0,0 0 15,0 0-15,0 0 0,0 0 0,0 0 16,0 0-16,0 0 0,0 0 0,0 0 16,0 0-16,0 0 0,0 0 0,0 0 15,0 0-15,0 0 0,0 0 0,0 0 16,0 0-16,0 0 0,0 0 0,0 0 15,0 0-15,0 0 0,0 0 0,0 0 16,0 0-16,0 0 0,0 0 0,0 0 16,0 0-16,0 0 0,0 0 15,0 0-15,0 0 0,0 0 0,0 0 16,0 0-16,0 0 0,0 0 0,0 0 15,0 0-15,0-39 0,0 39 0,0 0 16,0 0-16</inkml:trace>
    <inkml:trace contextRef="#ctx0" brushRef="#br0" timeOffset="-10574.6048">-115 88 0,'0'39'0,"0"-1"0,0 1 0,0-1 16,0 39-16,0-38 0,0 38 0,0-39 15,0 39-15,0 0 0,0-39 0,0 39 16,0 39-16,0-39 0,0 0 0,0 0 15,0 38-15,0-38 0,0 0 0,0 39 16,0-39-16,0 38 0,0-38 0,0 38 16,-39 1-16,39-39 0,0 38 0,0-38 15,0 0-15,0 39 0,0-39 0,0 0 16,0 0-16,-38-39 0,38 39 15,0-38-15,0 38 0,0-39 0,0 1 16,0-1-16,0-38 0</inkml:trace>
    <inkml:trace contextRef="#ctx0" brushRef="#br0" timeOffset="15609.8929">-115 2859 0,'0'0'0,"0"0"0,0 0 0,0 0 15,0 0-15,0 0 0,0 0 0,0 0 16,0 0-16,0 0 0,0 0 16,0 0-16,0 0 0,0 0 0,0 0 15,0 0-15,0 0 0,0 0 0,0 0 16,0 0-16,0 0 0,0 0 0,0 0 15,0 0-15,0 0 0,0 0 0,0 0 16,0 0-16,0 0 0,0 0 0,0 0 16,0 0-16,0 0 0,0 0 0,0 0 15,38 0-15,-38 0 0,0 0 0,0 0 16,0 0-16,0 0 0,0 0 0,0 0 15,0 0-15,0 0 0,0 0 0,0 0 16,0 0-16,0 0 0,0 0 16,0 0-16,0 0 0,0 0 0,0 0 15,0 0-15,0 0 0,0 0 0,0 0 16,0 0-16,0 0 0,0 0 0,0 0 15,0 0-15,0 0 0,0 0 0,0 0 16,0 0-16,0 0 0,0 0 0,0 0 16,0 0-16,0 0 0,39 0 0,-39 0 15,0 0-15,0 0 0,0 0 0,0 0 16,0 0-16,0 0 0,0 0 0,38 39 15,-38-39-15,0 0 0,0 0 0,0 0 16,0 0-16,0 0 0,0 0 16,0 0-16,0 0 0,0 0 0,39 0 15,-39 0-15,0 0 0,0 0 0,0 0 16,0 0-16,0 0 0,0 0 0,0 0 15,0 0-15,0 0 0,38 0 0,-38 0 16,0 0-16,0 0 0,0 0 0,0 0 16,0 0-16,0 0 0,39 0 0,-39 0 15,0 0-15,0 0 0,0 0 0,0 0 16,0 0-16,0 0 0,38 0 0,-38 0 15,0 0-15,0 0 0,0 0 0,0 0 16,0 0-16,0 0 0,39 0 16,-39 0-16,0 0 0,0 0 0,0 38 15,0-38-15,0 0 0,0 0 0,38 0 16,-38 0-16,0 0 0,0 0 0,0 0 15,0 0-15,0 0 0,0 0 0,0 0 16,39 0-16,-39 0 0,0 0 0,0 0 16,0 0-16,0 0 0,0 0 0,0 0 15,0 0-15,0 0 0,0-38 0,0 38 16,38 0-16,-38 0 0,0 0 0,0 0 15,0 0-15,0 0 0,0 0 0,0 0 16,39 0-16,-39 0 0,0 0 16,0 0-16,0 0 0,0 0 0,38 0 15,-38 0-15,0 0 0,0 0 0,0 0 16,0 0-16,38 0 0,-38 0 0,0 0 15,0 0-15,39 0 0,-39 0 0,0 0 16,0 0-16,0 0 0,38 0 0,-38 0 16,0 0-16,0 0 0,39 0 0,-39 0 15,0 0-15,0 0 0,38 0 0,-38 0 16,0 0-16,0 0 0,39 0 0,-39 0 15,0 0-15,0 0 0,0 0 0,38 0 16,-38 0-16,0 0 0,0 0 16,0 0-16,0 0 0,39 0 0,-39 0 15,0 0-15,0 0 0,0 0 0,38 0 16,-38 0-16,0 0 0,0 0 0,0 0 15,0 0-15,0 0 0,39 0 0,-39 0 16,0 0-16,0 0 0,0 0 0,38 0 16,-38 0-16,0 0 0,0 0 0,0 0 15,39 0-15,-39 0 0,0 0 0,0 0 16,38 0-16,-38 0 0,0 0 0,0 38 15,39-38-15,-39 0 0,0 0 0,0 0 16,0 0-16,38 0 0,-38 0 16,0 0-16,0 0 0,39 0 0,-39 0 15,0 0-15,0 39 0,38-39 0,-38 0 16,0 0-16,0 0 0,0 0 0,39 0 15,-39 0-15,0 0 0,0 0 0,38 0 16,-38 0-16,0 0 0,0 0 0,0 0 16,39 0-16,-39 0 0,0 0 0,0 38 15,0-38-15,38 0 0,-38 0 0,0 0 16,0 0-16,39 0 0,-39 0 0,0 0 15,0 0-15,0 0 0,38 0 16,-38 0-16,0 38 0,0-38 0,39 0 16,-39 0-16,0 0 0,0 0 0,38 0 15,-38 0-15,0 0 0,0 0 0,39 0 16,-39 0-16,0 0 0,0 0 0,38 0 15,-38 0-15,0 0 0,0 0 0,39 0 16,-39 0-16,0 0 0,0 0 0,0 0 16,38 0-16,-38 0 0,0 0 0,0 0 15,0 0-15,39 0 0,-39 0 0,0 0 16,0 0-16,0 39 0,0-39 0,0 0 15,38 0-15,-38 0 0,0 0 16,0 0-16,0 0 0,0 0 0,39 0 16,-39 0-16,0 0 0,0 0 0,0 0 15,38 0-15,-38 0 0,0 0 0,0 0 16,0 0-16,38 0 0,-38 0 0,0 0 15,0 0-15,0 0 0,39 0 0,-39 0 16,0 0-16,0 0 0,0 0 0,38 0 16,-38 0-16,0 0 0,0 0 0,39 0 15,-39-39-15,0 39 0,0 0 0,0 0 16,0 0-16,38 0 0,-38 0 0,0 0 15,0 0-15,0-38 0,39 38 16,-39 0-16,0 0 0,0 0 0,0 0 16,38 0-16,-38 0 0,0 0 0,0 0 15,0 0-15,0 0 0,39 0 0,-39 0 16,0 0-16,0 0 0,0 0 0,38 0 15,-38 0-15,0 0 0,0 0 0,0 0 16,39 0-16,-39 0 0,0 0 0,0 0 16,0 0-16,0 0 0,0 0 0,38 0 15,-38 0-15,0 0 0,0 0 0,39 0 16,-39 0-16,0 0 0,0 0 0,38-38 15,-38 38-15,0 0 0,39 0 16,-39 0-16,0 0 0,0 0 0,38 0 16,-38 0-16,0 0 0,0 0 0,39-39 15,-39 39-15,0 0 0,0 0 0,38 0 16,-38 0-16,0 0 0,0 39 0,39-39 15,-39 0-15,0 0 0,0 0 0,0 0 16,38 0-16,-38 0 0,0 0 0,0 0 16,0 0-16,39 0 0,-39 0 0,0 0 15,0 0-15,0 0 0,38 0 0,-38 0 16,0 0-16,0 0 0,0 0 0,0 0 15,0 0-15,0 0 0,39 0 16,-39 0-16,0 0 0,0 0 0,0 0 16,0 0-16,0 0 0,0 0 0,0 0 15,0 0-15,0 0 0,0 0 0,38 0 16,-38 0-16,0 0 0,0-39 0,0 39 15,0 0-15,0 0 0,39 0 0,-39 0 16,0 0-16,38 0 0,-38 0 0,0-38 16,39 38-16,-39 0 0,38 0 0,-38 0 15,39-39-15,-1 39 0,-38 0 0,39 0 16,-39 0-16,38 0 0,-38 0 0,39 0 15,-39-38-15,38 38 0,0 0 16,-38 0-16,39 0 0,-1 0 0,-38 0 16,39 0-16,-39 0 0,38 0 0,-38-39 15,39 39-15,-1 0 0,-38 0 0,39 0 16,-1 0-16,-38 0 0,39 0 0,-1 0 15,-38 0-15,39-38 0,-39 38 0,38 0 16,1 0-16,-39 0 0,38 0 0,-38 0 16,39 0-16,-39 0 0,0 0 0,38 0 15,-38 0-15,39 0 0,-39 0 0,38 0 16,-38 0-16,39 0 0,-39 0 0,38 0 15,-38 0-15,39 0 0,-39 0 0,38 0 16,-38 0-16,39 0 0,-39 0 16,0 38-16,38-38 0,-38 0 0,39 0 15,-39 0-15,0 0 0,38 0 0,-38 0 16,39 0-16,-39 0 0,0 0 0,38 0 15,-38 0-15,39 0 0,-39 0 0,0 39 16,38-39-16,-38 0 0,39 0 0,-39 0 16,0 0-16,38 0 0,-38 0 0,0 0 15,38 0-15,-38 0 0,39 0 0,-39 38 16,0-38-16,38 0 0,-38 0 0,0 0 15,39 0-15,-39 0 0,38 0 16,-38 0-16,0 0 0,39 0 0,-39 0 16,0 39-16,38-39 0,-38 0 0,39 0 15,-39 0-15,38 0 0,-38 0 0,39 0 16,-39 0-16,0 0 0,38 0 0,-38 0 15,39 0-15,-39 0 0,38 0 0,-38 0 16,39 0-16,-39 0 0,38 0 0,-38 0 16,39 0-16,-39 0 0,38 0 0,-38 0 15,39 0-15,-39 0 0,38 0 0,-38 0 16,39 0-16,-39 0 0,38 0 0,-38 0 15,39 0-15,-39 0 0,0 0 16,38 0-16,-38 0 0,39 0 0,-39 0 16,0 0-16,38 0 0,-38 0 0,0 0 15,39 0-15,-39 0 0,0 0 0,38 0 16,-38 0-16,0 0 0,39 0 0,-39 0 15,0 0-15,38 0 0,-38 0 0,0 0 16,0 0-16,39 0 0,-39 0 0,38 0 16,-38 0-16,0 0 0,39 0 0,-39 0 15,38-39-15,-38 39 0,0 0 0,38 0 16,-38 0-16,39 0 0,-39 0 0,0 0 15,38 0-15,-38 0 0,39 0 16,-39 0-16,38 0 0,-38 0 0,0 0 16,39 0-16,-39 0 0,38 0 0,-38 0 15,39 0-15,-39 0 0,38 0 0,-38 0 16,39 0-16,-39 0 0,38 0 0,-38 0 15,0 39-15,39-39 0,-39 0 0,38 0 16,-38 0-16,39 0 0,-39 0 0,38 0 16,-38 0-16,39 0 0,-39 0 0,38 0 15,-38 38-15,39-38 0,-39 0 0,0 0 16,38 0-16,-38 0 0,39 0 0,-39 0 15,38 0-15,-38 0 0,39 39 16,-39-39-16,0 0 0,38 0 0,-38 0 16,39 0-16,-39 0 0,38 0 0,-38 0 0,39 0 15,-39 0-15,0 0 0,38 0 16,-38 0-16,39 0 0,-39 0 0,38 0 15,-38 0-15,39 0 0,-39 0 0,38 0 16,-38 0-16,0 0 0,39 0 0,-39 0 16,38 0-16,-38 0 0,38 0 0,-38 0 15,39 0-15,-39 0 0,38 0 0,-38 0 16,39 0-16,-39 0 0,38 0 0,-38 0 15,0 38-15,39-38 0,-39 0 0,0 0 16,38 0-16,-38 0 0,39 0 0,-39 0 16,0 0-16,38 0 0,-38 0 0,39 0 15,-39 0-15,0 0 0,38 0 16,-38 0-16,0 0 0,0 0 0,39 0 15,-39 0-15,0 0 0,38 0 0,-38 0 16,0 0-16,0 0 0,39 0 0,-39 0 16,0 0-16,0 0 0,38 0 0,-38 0 15,0 0-15,0 0 0,0 0 0,39 0 16,-39 38-16,0-38 0,0 0 0,0 0 15,38 0-15,-38 0 0,0 0 0,0 0 16,0 0-16,39 0 0,-39 0 0,0 0 16,0 0-16,0 0 0,38 0 15,-38 0-15,0 0 0,0 0 0,39 0 16,-39 0-16,0 0 0,0 0 0,38 0 15,-38 39-15,0-39 0,0 0 0,39 0 16,-39 0-16,0 0 0,38 0 0,-38 0 16,0 0-16,0 0 0,39 0 0,-39 0 15,0 0-15,38 0 0,-38 0 0,0 0 16,39 0-16,-39 0 0,0 0 0,0 0 15,38 0-15,-38 0 0,0 0 0,39 0 16,-39 0-16,0 0 0,0 0 0,38 0 16,-38 0-16,0 0 0,39 0 0,-39 0 15,0 0-15,0 0 0,38 0 16,-38 0-16,0 0 0,0 0 0,39 0 15,-39 0-15,0 0 0,0 0 0,38 0 16,-38 0-16,0 0 0,0 0 0,38 0 16,-38 0-16,0 0 0,39 0 0,-39 0 15,0 0-15,0 0 0,38 0 0,-38 0 16,0 0-16,0 0 0,0 0 0,39 0 15,-39 0-15,0 0 0,0 0 0,0 0 16,0 0-16,0 0 0,38 0 0,-38 0 16,0 0-16,0 0 0,0 0 0,0 0 15,0 0-15,0 0 0,0 0 16,0 0-16,0 0 0,0 0 0,0 0 15,0 0-15,0 0 0,0 0 0,0 0 16,39 0-16,-39 0 0,0 0 0,0 0 16,0 0-16,0 0 0,0 0 0,0 0 15,0 0-15,0 0 0,38 0 0,-38 0 16,0 0-16,0 0 0,0 0 0,0 0 15,0 0-15,0 0 0,0 0 0,39 0 16,-39 0-16,0 0 0,0 0 0,0 0 16,0 0-16,0 0 0,0 0 0,38 0 15,-38 0-15,0 0 0,0 0 16,0 0-16,0 0 0,0 0 0,0 0 15,0 0-15,0 0 0,39 0 0,-39 0 16,0 0-16,0 0 0,0 0 0,0 0 16,0 0-16,0 0 0,0 0 0,0 0 15,0 0-15,38 0 0,-38 0 0,0 0 16,0 0-16,0 0 0,0 0 0,0 0 15,39 0-15,-39 0 0,0 0 0,0 0 16,0 0-16,0 0 0,38 0 0,-38 0 16,0 0-16,0 0 0,0 0 0,0 0 15,0 0-15,0 0 0,0 0 16,0 0-16,39 0 0,-39 0 0,0 0 15,0-39-15,0 39 0,0 0 0,0 0 16,0 0-16,0 0 0,0 0 0,0 0 16,0 0-16,0 0 0,0 0 0,0 0 15,0 0-15,0 0 0,0 0 0,0 0 16,0 0-16,-39 0 0,39 0 0,0 0 15,0 0-15,0 0 0,0 0 0,0 0 16,0 0-16,0 0 0,0 0 0,0 0 16,0 0-16,0 0 0,0 0 0,0 0 15,0 0-15,0 0 0,0 0 16,0 0-16,0 0 0,0 0 0,0 0 15,0 0-15,0 0 0,0 0 0,0 0 16,0 0-16,0 0 0,0 0 0,0 0 16,0 0-16,0 0 0,0 0 0,0 0 15,0 0-15,0 0 0,0 0 0,0 0 16,0 0-16,0 0 0,0 0 0,0 0 15,0 0-15,0 0 0,0 0 0,0 0 16,0 0-16,0 0 0,0 0 0</inkml:trace>
    <inkml:trace contextRef="#ctx0" brushRef="#br0" timeOffset="2156.1233">8659 165 0,'0'0'0,"0"0"0,0 0 16,0 0-16,0 39 0,0-39 0,0 0 16,0 0-16,0 0 0,0 0 0,0 0 15,0 0-15,0 38 0,0-38 0,0 0 16,0 0-16,0 0 0,0 39 0,0-39 15,0 0-15,0 38 0,0-38 0,0 0 16,0 0-16,0 39 0,0-39 0,0 38 16,0-38-16,-38 0 0,38 39 15,0-39-15,0 38 0,0-38 0,0 0 16,0 38-16,0-38 0,0 39 0,-39-39 15,39 0-15,0 0 0,0 38 0,0-38 16,0 0-16,0 0 0,0 39 0,0-39 16,0 0-16,0 0 0,0 38 0,0-38 15,0 0-15,0 0 0,0 0 0,0 39 16,0-39-16,0 0 0,0 0 0,0 38 15,0-38-15,0 0 0,0 39 0,0-39 16,0 0-16,-38 38 0,38-38 0,0 0 16,0 0-16,0 39 0,0-39 15,0 0-15,0 38 0,0-38 0,0 0 16,0 0-16,0 0 0,0 39 0,0-39 15,0 0-15,0 0 0,0 0 0,0 0 16,0 38-16,0-38 0,0 0 0,0 0 16,0 0-16,0 39 0,0-39 0,0 0 15,0 0-15,0 0 0,0 38 0,0-38 16,0 0-16,0 39 0,0-39 0,0 0 15,0 0-15,0 38 0,-39-38 0,39 0 16,0 0-16,0 0 0,0 0 0,0 39 16,0-39-16,0 0 0,0 0 15,0 0-15,0 0 0,0 38 0,0-38 16,0 0-16,0 0 0,0 0 0,0 39 15,0-39-15,0 0 0,0 0 0,0 38 16,0-38-16,0 0 0,0 0 0,0 39 16,0-39-16,0 0 0,0 38 0,0-38 15,0 0-15,0 39 0,0-39 0,0 0 16,0 38-16,0-38 0,0 39 0,0-39 15,0 0-15,0 0 0,0 38 0,0-38 16,0 0-16,0 0 0,0 39 16,0-39-16,0 0 0,0 0 15,0 38-15,0-38 0,0 0 0,0 39 16,0-39-16,0 0 0,0 0 0,0 38 15,0-38-15,0 0 0,0 0 0,0 0 16,0 39-16,0-39 0,0 0 0,0 0 16,0 0-16,0 0 0,0 0 0,0 0 15,0 0-15,0 0 0,0 38 0,0-38 16,0 0-16,0 0 0,0 0 0,0 0 15,0 0-15,0 0 0,0 38 0,0-38 16,0 0-16,0 0 0,0 39 0,0-39 16,0 0-16,0 38 0,0-38 15,0 0-15,0 39 0,0-39 0,0 0 16,0 0-16,0 38 0,0-38 0,0 0 15,0 0-15,0 0 0,0 39 0,0-39 16,0 0-16,0 0 0,0 0 0,0 0 16,0 0-16,0 0 0,0 0 0,0 0 15,0 0-15,0 38 0,0-38 0,0 0 16,0 0-16,0 0 0,0 0 0,0 39 15,0-39-15,0 0 0,0 0 0,0 0 16,0 0-16,0 0 0,0 0 0,0 38 16,0-38-16,0 0 0,0 0 15,0 0-15,0 0 0,0 0 0,0 39 16,0-39-16,0 0 0,0 0 0,0 0 15,0 0-15,0 0 0,0 38 0,0-38 16,0 0-16,0 0 0,0 0 0,0 0 16,0 0-16,0 39 0,0-39 0,0 0 15,0 0-15,0 38 0,0-38 0,0 0 16,0 0-16,0 0 0,0 0 0,0 39 15,0-39-15,0 0 0,0 0 0,0 0 16,0 38-16,0-38 0,0 0 0,0 0 16,0 0-16,39 0 0,-39 0 15,0 0-15,0 0 0,0 0 0,0 0 16,0 0-16,0 0 0,0 39 0,0-39 15,0 0-15,0 0 0,0 0 0,0 0 16,0 0-16,0 0 0,0 0 0,0 0 16,0 0-16,0 0 0,0 0 0,0 0 15,0 0-15,0 0 0,0 0 0,0 0 16,0 0-16,0 0 0,0 0 0,0 0 15,0 0-15,0 0 0,0 0 0,0 0 16,0 0-16,0 0 0,0 0 0,0 0 16,0 0-16,0 0 0,0 0 15,0 0-15,0 0 0,0 0 0,0 0 16,0 0-16,0 0 0,0 0 0,0 0 15,0 0-15,0 38 0,0-38 0,0 0 16,0 0-16,0 0 0,0 0 0,0 0 16,0 0-16,0 39 0,0-39 0,0 0 15,0 0-15,0 0 0,0 0 0,0 0 16,0 0-16,0 0 0,0 0 0,0 0 15,0 0-15,0 0 0,0 0 0,0 0 16,0 0-16,0 0 0,0 0 0,0 0 16,0 0-16,0 0 0,0 0 15,0 0-15,0 0 0,0 0 0,0 0 16,0 0-16,0 0 0,0 0 0,0 0 15,0 0-15,0 0 0,0 0 0,0 0 16,0 0-16,0 38 0,0-38 0,0 0 16,0 0-16,0 0 0,0 0 0,0 0 15,0 0-15,0 0 0,0 0 0,0 39 16,0-39-16,0 0 0,0 0 0,0 0 15,0 0-15,0 0 0,0 38 0,0-38 16,0 0-16,0 0 0,0 0 0,0 0 16,0 0-16,0 0 0,0 0 15,0 0-15,0 0 0,0 0 0,0 0 16,0 0-16,0 0 0,0 0 0,0 39 15,0-39-15,0 0 0,0 0 0,0 0 16,0 0-16,0 0 0,0 0 0,0 0 16,0 0-16,0 0 0,0 0 0,0 0 15,0 0-15,0 0 0,0 0 0,0 38 16,0-38-16,0 0 0,0 0 0,0 0 15,0 39-15,0-39 0,0 0 0,0 0 16,0 0-16,0 0 0,0 0 0,0 0 16,0 0-16,0 0 0,0 0 15,0 0-15,0 0 0,0 0 0,0 0 16,0-39-16,0 39 0</inkml:trace>
    <inkml:trace contextRef="#ctx0" brushRef="#br0" timeOffset="16605.9498">8659 2359 0,'0'0'0,"0"0"15,0 0-15,0 0 0,-38 0 16,38 0-16,0 0 0,0 0 0,0 0 15,0 0-15,0 0 0,0 0 0,0 0 16,0 0-16,0 0 0,0 0 0,0 0 16,0 0-16,0 0 0,0 0 0,0 0 15,0 0-15,0 0 0,0 0 0,0 0 16,0 38-16,0-38 0,0 0 0,0 39 15,0-39-15,0 38 0,0-38 0,0 0 16,0 39-16,0-39 0,0 38 0,0-38 16,0 0-16,0 39 0,0-39 0,0 0 15,0 38-15,0-38 0,0 0 16,0 39-16,0-39 0,0 0 0,0 38 15,0-38-15,0 0 0,0 0 0,0 39 16,0-39-16,0 0 0,0 0 0,0 38 16,0-38-16,0 0 0,0 0 0,0 39 15,0-39-15,0 0 0,0 0 0,0 0 16,0 0-16,0 38 0,0-38 0,0 0 15,0 0-15,0 0 0,0 39 0,0-39 16,0 0-16,0 0 0,0 0 0,0 0 16,0 0-16,0 0 0,0 38 0,0-38 15,0 0-15,0 0 0,0 0 16,0 0-16,0 0 0,0 0 0,0 39 15,0-39-15,0 0 0,0 0 0,0 0 16,0 0-16,0 0 0,0 0 0,0 0 16,0 0-16,0 0 0,0 0 0,0 0 15,0 0-15,0 0 0,0 38 0,0-38 16,0 0-16,0 0 0,0 0 0,0 0 15,0 0-15,0 0 0,0 0 0,0 0 16,0 0-16,0 0 0,0 0 0,0 0 16,0 0-16,0 0 0,0 0 0,0 0 15,0 0-15,0 0 0,0 0 16,0 0-16,0 0 0,0 0 0,0 0 15,0 0-15,0 0 0,0 0 0</inkml:trace>
  </inkml:traceGroup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6:42:35.404"/>
    </inkml:context>
    <inkml:brush xml:id="br0">
      <inkml:brushProperty name="width" value="0.06667" units="cm"/>
      <inkml:brushProperty name="height" value="0.06667" units="cm"/>
      <inkml:brushProperty name="color" value="#00B050"/>
      <inkml:brushProperty name="fitToCurve" value="1"/>
    </inkml:brush>
  </inkml:definitions>
  <inkml:traceGroup>
    <inkml:annotationXML>
      <emma:emma xmlns:emma="http://www.w3.org/2003/04/emma" version="1.0">
        <emma:interpretation id="{1121D485-9F67-4ED2-8ABC-5B9C521E3DDC}" emma:medium="tactile" emma:mode="ink">
          <msink:context xmlns:msink="http://schemas.microsoft.com/ink/2010/main" type="inkDrawing" rotatedBoundingBox="16471,12775 18819,12821 18815,12997 16467,12951" shapeName="Other">
            <msink:destinationLink direction="with" ref="{33EA73C2-77F5-418A-86B7-021028D4EC12}"/>
          </msink:context>
        </emma:interpretation>
      </emma:emma>
    </inkml:annotationXML>
    <inkml:trace contextRef="#ctx0" brushRef="#br0">0 0 0,'0'0'0,"0"0"15,0 0-15,0 0 0,0 0 0,0 0 16,0 0-16,0 0 0,0 0 0,0 0 15,0 0-15,0 0 0,0 0 16,0 0-16,0 0 0,0 0 0,0 0 16,0 0-16,0 0 0,0 0 0,0 0 15,0 0-15,0 0 0,0 0 0,0 0 16,0 0-16,0 0 0,0 0 0,0 0 15,0 0-15,0 0 0,0 0 0,0 0 16,0 0-16,0 0 0,0 0 0,0 0 16,0 0-16,0 0 0,0 0 0,0 0 15,0 0-15,0 0 0,38 0 0,-38 39 16,0-39-16,0 0 0,0 0 0,0 0 15,0 0-15,0 0 0,0 0 16,0 0-16,0 38 0,0-38 0,0 0 16,0 0-16,0 0 0,0 0 0,0 0 15,0 0-15,0 0 0,0 0 0,0 0 16,0 0-16,0 0 0,0 0 0,0 0 15,0 0-15,0 0 0,0 0 0,0 0 16,0 0-16,0 0 0,0 0 0,0 0 16,0 0-16,0 0 0,0 0 0,0 0 15,0 0-15,0 0 0,0 0 0,0 0 16,0 0-16,0 0 0,0 0 0,0 0 15,0 0-15,0 0 0,0 0 16,0 0-16,0 0 0,0 0 0,0 0 16,0 0-16,0 0 0,0 0 0,0 0 15,0 0-15,0 0 0,0 0 0,0 0 16,0 0-16,0 0 0,0 0 0,0 0 15,0 0-15,0 0 0,0 0 0,0 0 16,0 0-16,0 0 0,0 0 0,0 0 16,0 0-16,39 0 0,-39 0 0,0 0 15,0 0-15,0 0 0,38 0 0,-38 0 16,0 0-16,0 0 0,39 0 0,-39 0 15,0 0-15,0 0 0,38 0 16,-38 0-16,0 0 0,0 0 0,0 0 16,0 0-16,0 0 0,39 0 0,-39 0 15,0 0-15,0 0 0,0 0 0,38 0 16,-38 0-16,0 0 0,0 0 0,0 0 15,39 0-15,-39 0 0,0 0 0,0 0 16,0 0-16,38 0 0,-38 0 0,0 0 16,0 0-16,0 0 0,38 0 0,-38 0 15,0 0-15,0 0 0,39 0 0,-39 0 16,0 0-16,0 0 0,0 0 0,38 0 15,-38 0-15,0 0 0,0 0 16,0 0-16,39 0 0,-39 0 0,0 0 16,0 0-16,0 0 0,0 0 0,0 0 15,38 0-15,-38 0 0,0 0 0,0 0 16,0 0-16,0 0 0,0 0 0,0 0 15,0 0-15,0 0 0,0 0 0,0 0 16,0 0-16,0 0 0,39 0 0,-39 0 16,0 0-16,0 0 0,0 0 0,0 0 15,0 0-15,0 0 0,0 0 0,38 0 16,-38 0-16,0 0 0,0 0 0,0 39 15,0-39-15,0 0 0,0 0 16,0 0-16,0 0 0,39 0 0,-39 0 16,0 0-16,0 0 0,0 0 0,0 0 15,0 0-15,38 0 0,-38 0 0,0 0 16,0 0-16,0 0 0,0 0 0,0 0 15,39 0-15,-39 0 0,0 0 0,0 0 16,0 0-16,0 0 0,0 0 0,0 0 16,0 0-16,38 0 0,-38 0 0,0 0 15,0 0-15,0 0 0,0 0 0,0 0 16,0 0-16,0 0 0,39 0 0,-39 0 15,0 0-15,0 38 0,0-38 16,0 0-16,0 0 0,0 0 0,0 0 16,0 0-16,38 0 0,-38 0 0,0 0 15,0 0-15,0 0 0,0 0 0,0 0 16,0 0-16,0 0 0,39 0 0,-39 39 15,0-39-15,0 0 0,0 0 0,0 0 16,38 0-16,-38 0 0,0 0 0,0 0 16,0 0-16,0 0 0,0 0 0,0 0 15,39 0-15,-39 0 0,0 0 0,0 0 16,0 0-16,0 0 0,0 0 0,0 0 15,38 0-15,-38 0 0,0 0 16,0 0-16,39 0 0,-39 0 0,0 0 16,38 0-16,-38-39 0,0 39 0,0 0 15,39 0-15,-39 0 0,0 0 0,0 0 16,0 0-16,0 0 0,0 0 0,0 0 15,0 0-15,0 0 0,38 0 0,-38 0 16,0 0-16,0 0 0,0 0 0,0 0 16,0 0-16,39 0 0,-39 0 0,0 0 15,0 0-15,0 0 0,0 0 0,0 0 16,38 0-16,-38 0 0,0 0 0,0 0 15,0 0-15,39 0 0,-39-38 16,0 38-16,0 0 0,38 0 0,-38 0 16,0 0-16,0 0 0,39 0 0,-39 0 15,0 0-15,0 0 0,38 0 0,-38 0 16,0 0-16,0 0 0,39 0 0,-39 0 15,0-39-15,0 39 0,0 0 0,0 0 16,38 0-16,-38 0 0,0 0 0,0 0 16,0 0-16,39 0 0,-39 0 0,0 0 15,0 0-15,0 0 0,0 0 0,0 0 16,0 0-16,38 0 0,-38 0 0,0 0 15,0 0-15,0 0 0,0 0 16,0 0-16,0 0 0,39 0 0,-39 0 16,0 0-16,0 0 0,0 0 0,0 0 15,0 0-15,38 0 0,-38 39 0,0-39 16,0 0-16,0 0 0,0 0 0,0 0 15,0 0-15,0 0 0,0 0 0,38 0 16,-38 0-16,0 0 0,0 0 0,0 0 16,0 0-16,0 0 0,0 0 0,0 0 15,0 0-15,0 0 0,0 0 0,0 0 16,39 0-16,-39 0 0,0 0 0,0 0 15,0 0-15,0 0 0,0 0 16,0 0-16,0 0 0,38 0 0,-38 0 16,0 0-16,0 0 0,0 0 0,0 0 15,39 0-15,-39 0 0,0 0 0,0 0 16,0 0-16,0 0 0,0 0 0,0 0 15,38 0-15,-38 0 0,0 0 0,0 0 16,0 0-16,0 0 0,0 0 0,0 0 16,39 0-16,-39 0 0,0 0 0,0 0 15,0 0-15,0 0 0,38 0 0,-38 0 16,0 0-16,0 0 0,0 0 0,39 0 15,-39 0-15,0 0 0,0 0 16,38 0-16,-38 0 0,0 0 0,0 0 16,0 0-16,39 0 0,-39 0 0,0 0 15,0 0-15,0 0 0,0 0 0,38 0 16,-38 0-16,0 0 0,0 0 0,0 0 15,0 0-15,0 0 0,39 0 0,-39 0 16,0 0-16,0 0 0,0 0 0,0 0 16,38 0-16,-38 0 0,0 0 0,0 0 15,0 0-15,0 0 0,0 0 0,0 0 16,0 0-16,0 0 0,0 0 0,39 0 15,-39 0-15,0 0 0,0 0 16,0 0-16,0 0 0,0 0 0,38 0 16,-38 0-16,0 0 0,0 0 0,0 0 15,0 0-15,0 0 0,0 0 0,0 0 16,0 0-16,0 0 0,39 0 0,-39 0 15,0 0-15,0 0 0,0 0 0,0 0 16,0 0-16,0 0 0,38 0 0,-38 0 16,0 0-16,0 0 0,0 0 0,0 0 15,0 0-15,39 0 0,-39 0 0,0 0 16,0 0-16,0 0 0,0 0 0,0 0 15,0 0-15,0 0 0,0 0 16,0 0-16,0 0 0,0 0 0,0 0 16,0 0-16,0 0 0,0 0 0,0 0 15,38 0-15,-38 0 0,0 0 0,0 0 16,0 0-16,0 0 0,0 0 0,0 0 15,0 0-15,0 0 0,0 0 0,0 0 16,0 0-16,0 0 0,0 0 0,0 0 16,0 0-16,0 0 0,0 0 0,0 0 15,0 0-15,0 0 0,0 0 0,0 0 16,0 0-16,0 0 0,0 0 0,0 0 15,0 0-15,0 0 0,0 0 16,0 0-16,0 0 0,0 0 0,0 0 16,0 0-16,0 0 0,0 0 0,0 0 15,0 0-15,0 0 0,0 0 0,0 0 16,0 0-16,0 0 0,0 0 0,0 0 15,0 0-15,0 0 0,0 0 0,0 0 16,0 0-16,0 0 0,0 0 0,0 0 16,0 0-16,0 0 0,0 0 0,0 0 15,0 0-15,0 0 0,0 0 0,0 0 16,0 0-16,0 0 0,0 0 0,0 0 15,0 0-15,0 0 0,0 0 16,0 0-16,0 0 0,0 0 0,0 0 16,0 0-16,0 0 0,0 0 0,0 0 15,0 0-15,0 0 0,0 0 0,0 0 16,0 0-16,0 0 0,0 0 0,-38 0 15</inkml:trace>
  </inkml:traceGroup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6:42:43.432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C8E5ED1D-7E51-4C05-A289-13F6B707322C}" emma:medium="tactile" emma:mode="ink">
          <msink:context xmlns:msink="http://schemas.microsoft.com/ink/2010/main" type="inkDrawing" rotatedBoundingBox="15335,1419 15470,577 15519,584 15385,1427" semanticType="underline" shapeName="Other">
            <msink:sourceLink direction="with" ref="{CD0683C8-C127-437C-9E56-A4F40193FF36}"/>
          </msink:context>
        </emma:interpretation>
      </emma:emma>
    </inkml:annotationXML>
    <inkml:trace contextRef="#ctx0" brushRef="#br0">157 77 0,'-39'0'16,"39"-39"-16,0 39 0,0 0 0,0 0 16,0-38-16,0 38 0,0 0 0,0 0 15,0 0-15,0 0 0,0 38 0,0-38 16,0 0-16,0 0 0,0 0 0,0 39 15,0-39-15,0 0 0,0 0 0,0 0 16,0 0-16,0 0 0,0 0 0,0 0 16,0 0-16,0 0 0,0 0 0,0 0 15,0 0-15,0 38 0,0-38 0,0 39 16,0-39-16,0 38 0,0 0 15,0 1-15,-38-1 0,38 1 0,0-1 16,0 1-16,0-1 0,-39 1 0,39-1 16,0 1-16,0-1 0,0 1 0,0-39 15,0 38-15,0 1 0,-38-39 0,38 38 16,0-38-16,0 39 0,0-39 0,0 0 15,0 38-15,0-38 0,0 0 0,0 0 16,0 0-16,0 0 0,0 0 0,0 0 16,0 0-16,0 0 0,0 0 0,0 0 15,0 0-15,0 0 0,0 0 0,0 0 16,0 0-16,0 0 0</inkml:trace>
  </inkml:traceGroup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6:42:44.177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CD0683C8-C127-437C-9E56-A4F40193FF36}" emma:medium="tactile" emma:mode="ink">
          <msink:context xmlns:msink="http://schemas.microsoft.com/ink/2010/main" type="writingRegion" rotatedBoundingBox="15954,656 15842,1520 15322,1452 15435,589">
            <msink:destinationLink direction="with" ref="{C8E5ED1D-7E51-4C05-A289-13F6B707322C}"/>
          </msink:context>
        </emma:interpretation>
      </emma:emma>
    </inkml:annotationXML>
    <inkml:traceGroup>
      <inkml:annotationXML>
        <emma:emma xmlns:emma="http://www.w3.org/2003/04/emma" version="1.0">
          <emma:interpretation id="{1872FA34-A21B-4CEB-B424-DBEF18D509F5}" emma:medium="tactile" emma:mode="ink">
            <msink:context xmlns:msink="http://schemas.microsoft.com/ink/2010/main" type="paragraph" rotatedBoundingBox="15954,656 15842,1520 15322,1452 15435,5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2B8A69E-3E1E-4803-AB85-30B9A1122226}" emma:medium="tactile" emma:mode="ink">
              <msink:context xmlns:msink="http://schemas.microsoft.com/ink/2010/main" type="line" rotatedBoundingBox="15954,656 15842,1520 15322,1452 15435,589"/>
            </emma:interpretation>
          </emma:emma>
        </inkml:annotationXML>
        <inkml:traceGroup>
          <inkml:annotationXML>
            <emma:emma xmlns:emma="http://www.w3.org/2003/04/emma" version="1.0">
              <emma:interpretation id="{F3E5FB5E-67B8-4C75-A430-7AC2CDA1C152}" emma:medium="tactile" emma:mode="ink">
                <msink:context xmlns:msink="http://schemas.microsoft.com/ink/2010/main" type="inkWord" rotatedBoundingBox="15932,653 15877,1071 15381,1006 15435,589"/>
              </emma:interpretation>
            </emma:emma>
          </inkml:annotationXML>
          <inkml:trace contextRef="#ctx0" brushRef="#br0">77 346 0,'0'0'0,"0"0"0,0 0 16,0 0-16,0 0 0,0 0 0,0 0 15,0 0-15,0 0 0,0 0 0,0 0 16,0 0-16,38 0 0,-38 0 0,38 39 16,-38-39-16,0 0 0,39 0 0,-39 38 15,38-38-15,-38 0 0,39 0 0,-39 0 16,38 0-16,-38 0 0,39 0 0,-39 0 15,0 0-15,38 0 0,-38 0 0,0 0 16,0-38-16,0 38 0,0 0 0,0 0 16,0 38-16</inkml:trace>
          <inkml:trace contextRef="#ctx0" brushRef="#br0" timeOffset="-297.017">0 0 0,'38'0'0,"-38"0"0,0 0 0,0 0 15,0 0-15,0 0 0,0 0 0,0 0 16,0 0-16,0 0 0,0 0 0,0 0 16,0 0-16,0 0 0,0 0 0,39 0 15,-39 0-15,0 0 0,0 39 16,38-39-16,-38 0 0,0 0 0,38 38 15,-38-38-15,39 0 0,-39 0 0,38 0 16,-38 0-16,0 0 0,39 0 0,-1 0 16,-38 0-16,39 0 0,-39 0 0,38 0 15,-38 0-15,0-38 0,39 38 0,-39 0 16,0 0-16,38 0 0,-38 0 0,0 0 15,0 0-15,0 0 0,39 0 0,-39 0 16,0 0-16,0 0 0,0 0 0,0 0 16,0 0-16,-39 0 0,39 0 0,0 0 15,0 0-15</inkml:trace>
        </inkml:traceGroup>
        <inkml:traceGroup>
          <inkml:annotationXML>
            <emma:emma xmlns:emma="http://www.w3.org/2003/04/emma" version="1.0">
              <emma:interpretation id="{47E99C02-834B-4EF1-8BAC-3D7548A369E1}" emma:medium="tactile" emma:mode="ink">
                <msink:context xmlns:msink="http://schemas.microsoft.com/ink/2010/main" type="inkWord" rotatedBoundingBox="15855,1422 15842,1520 15393,1461 15405,1364"/>
              </emma:interpretation>
            </emma:emma>
          </inkml:annotationXML>
          <inkml:trace contextRef="#ctx0" brushRef="#br0" timeOffset="260.0149">0 808 0,'0'0'0,"-39"39"0,39-39 15,0 0-15,0 0 0,0 0 0,0 0 16,0 0-16,39 0 0,-39-39 0,0 39 16,0 0-16,38 0 0,-38 0 0,39 39 15,-39-39-15,38 0 0,-38 0 16,38 0-16,-38 0 0,39 0 0,-39 0 15,38 0-15,1 0 0,-39 0 0,38 0 16,-38 0-16,39 0 0,-39 0 0,38 0 16,-38 0-16,0 0 0,39-39 0,-39 39 15,0 0-15,0 0 0,0 0 0,0 0 16</inkml:trace>
        </inkml:traceGroup>
      </inkml:traceGroup>
    </inkml:traceGroup>
  </inkml:traceGroup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6:42:46.414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BD425A48-F179-46A3-A473-DC9D21FF1FC2}" emma:medium="tactile" emma:mode="ink">
          <msink:context xmlns:msink="http://schemas.microsoft.com/ink/2010/main" type="inkDrawing" rotatedBoundingBox="20246,10521 20937,10645 20930,10685 20238,10561" semanticType="callout" shapeName="Other">
            <msink:sourceLink direction="with" ref="{AEAC22A9-38F5-4E2E-80C8-FF7159557B35}"/>
          </msink:context>
        </emma:interpretation>
      </emma:emma>
    </inkml:annotationXML>
    <inkml:trace contextRef="#ctx0" brushRef="#br0">0 0 0,'0'0'0,"0"0"16,0 0-16,0 0 0,0 0 0,39 0 15,-39 0-15,0 0 0,38 0 0,1 0 16,-39 39-16,38-39 0,1 0 0,-39 0 15,38 0-15,1 0 0,-1 0 0,1 0 16,-1 38-16,-38-38 0,38 0 16,1 0-16,-1 0 0,-38 0 0,39 0 15,-39 0-15,38 39 0,-38-39 0,39 0 16,-39 0-16,38 0 0,-38 0 0,0 0 15,39 0-15,-39 0 0,0 0 0</inkml:trace>
  </inkml:traceGroup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6:42:46.782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DECD195B-B6AE-4DC3-B330-B19C0D972D64}" emma:medium="tactile" emma:mode="ink">
          <msink:context xmlns:msink="http://schemas.microsoft.com/ink/2010/main" type="inkDrawing" rotatedBoundingBox="20125,11314 20740,11296 20742,11352 20127,11369" shapeName="Other">
            <msink:destinationLink direction="with" ref="{130462ED-DE08-42F9-8737-6D5EB1B4060A}"/>
          </msink:context>
        </emma:interpretation>
      </emma:emma>
    </inkml:annotationXML>
    <inkml:trace contextRef="#ctx0" brushRef="#br0">0 3 0,'0'0'0,"0"0"16,0 38-16,38-38 0,-38 0 0,0 0 15,39 0-15,-39 0 0,38 0 0,1 0 16,-1 0-16,-38-38 0,39 38 0,-1 0 15,1 0-15,-1 0 0,1 0 0,-1 0 16,-38 0-16,39 0 0,-1 0 0,-38 0 16,38 0-16,-38 0 0,39 38 0,-39-38 15,0 0-15,0 0 0,38 0 0,-38 0 16,0 0-16</inkml:trace>
  </inkml:traceGroup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6:42:46.018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130462ED-DE08-42F9-8737-6D5EB1B4060A}" emma:medium="tactile" emma:mode="ink">
          <msink:context xmlns:msink="http://schemas.microsoft.com/ink/2010/main" type="inkDrawing" rotatedBoundingBox="20395,11653 20556,10654 20601,10661 20440,11660" semanticType="callout" shapeName="Other">
            <msink:sourceLink direction="with" ref="{DECD195B-B6AE-4DC3-B330-B19C0D972D64}"/>
            <msink:sourceLink direction="with" ref="{AEAC22A9-38F5-4E2E-80C8-FF7159557B35}"/>
          </msink:context>
        </emma:interpretation>
      </emma:emma>
    </inkml:annotationXML>
    <inkml:trace contextRef="#ctx0" brushRef="#br0">163 0 0,'0'0'0,"0"0"0,0 0 0,0 0 15,0 0-15,0 0 0,0 0 16,0 0-16,0 38 0,0-38 0,0 0 15,0 0-15,0 0 0,0 39 0,0-39 16,-39 0-16,39 38 0,0 1 0,0-39 16,0 38-16,0 1 0,-38-1 0,38 0 15,0 1-15,0-1 0,0 1 0,0-1 16,0 1-16,-39-1 0,39 1 0,0-1 15,0 1-15,0-1 0,0 1 0,-38-1 16,38-38-16,0 39 0,0-1 0,0 1 16,0-39-16,0 38 0,0-38 0,0 39 15,0-39-15,0 38 0,0-38 0,0 0 16,0 0-16,0 0 0,0 0 0,0 0 15,0 0-15</inkml:trace>
  </inkml:traceGroup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6:42:48.530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7CB697F7-6E04-4D8F-AD45-DBFBABEF7E89}" emma:medium="tactile" emma:mode="ink">
          <msink:context xmlns:msink="http://schemas.microsoft.com/ink/2010/main" type="writingRegion" rotatedBoundingBox="2848,2781 3682,3779 3077,4284 2244,3286"/>
        </emma:interpretation>
      </emma:emma>
    </inkml:annotationXML>
    <inkml:traceGroup>
      <inkml:annotationXML>
        <emma:emma xmlns:emma="http://www.w3.org/2003/04/emma" version="1.0">
          <emma:interpretation id="{34393439-7E3D-4A2E-BCC1-FF464657D613}" emma:medium="tactile" emma:mode="ink">
            <msink:context xmlns:msink="http://schemas.microsoft.com/ink/2010/main" type="paragraph" rotatedBoundingBox="2848,2781 3682,3779 3077,4284 2244,328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31D4760-4367-439E-96D4-40BB84910E86}" emma:medium="tactile" emma:mode="ink">
              <msink:context xmlns:msink="http://schemas.microsoft.com/ink/2010/main" type="line" rotatedBoundingBox="2848,2781 3682,3779 3077,4284 2244,3286"/>
            </emma:interpretation>
          </emma:emma>
        </inkml:annotationXML>
        <inkml:traceGroup>
          <inkml:annotationXML>
            <emma:emma xmlns:emma="http://www.w3.org/2003/04/emma" version="1.0">
              <emma:interpretation id="{20C0DF36-255F-42A3-9A06-E5ADD67F0570}" emma:medium="tactile" emma:mode="ink">
                <msink:context xmlns:msink="http://schemas.microsoft.com/ink/2010/main" type="inkWord" rotatedBoundingBox="2788,2831 3416,3583 2871,4038 2244,3286"/>
              </emma:interpretation>
            </emma:emma>
          </inkml:annotationXML>
          <inkml:trace contextRef="#ctx0" brushRef="#br0">0 38 0,'0'0'0,"0"0"0,0 0 16,0 0-16,0 0 0,0 0 0,0-38 15,0 38-15,0 0 0,0 0 0,0 0 16,0 0-16,0 0 0,0 0 0,0 0 16,0 0-16,0 0 0,39 0 0,-39 0 15,38 0-15,-38 0 0,0 0 0,39 0 16,-1 0-16,-38 0 0,39 0 0,-39 0 15,38 0-15,-38 0 0,39 0 0,-1 0 16,-38 0-16,38 0 0,-38 0 0,39 0 16,-39 0-16,0 0 0,38 0 15,-38 0-15,0 0 0,0 0 0,0 0 16,0 0-16,0 0 0,0 0 0,0 0 15,0 0-15,0 0 0,0 0 0,0 0 16,0 0-16,0 0 0,0 0 0,0 0 16,0 0-16,0 0 0,0 0 0,0 0 15,0 0-15,0 0 0,0 38 0,0-38 16,0 39-16,0-39 0,0 38 0,0 1 15,0-1-15,0 1 0,0-1 0,0 0 16,0 1-16,0-39 0,0 38 0,0 1 16,0-1-16,0 1 0,0-1 15,0 1-15,0-39 0,0 38 0,0 1 16,0-1-16,0 1 0,0-1 0,0-38 15,0 39-15,0-39 0,0 38 0,0-38 16,0 39-16,0-39 0,0 38 0,0-38 16,0 0-16,0 0 0,0 0 0,0 0 15,0 0-15,0 0 0,-38 0 0,38 0 16,0 0-16,0 0 0,0 0 0,0 0 15,0 0-15,-39 0 0,39 0 0,0 0 16,0 0-16,-38 0 0,38 0 0,0 0 16,-38 0-16,38 0 0,0 0 15,0-38-15,0 38 0</inkml:trace>
          <inkml:trace contextRef="#ctx0" brushRef="#br0" timeOffset="253.0144">154 692 0,'0'0'0,"0"0"16,0 0-16,0-38 0,0 38 0,0 0 16,0 0-16,0 0 0,0 0 15,0 0-15,39 0 0,-39 0 0,0 0 16,0 0-16,38 0 0,-38 0 0,0 0 15,39 0-15,-39 0 0,38 38 0,-38-38 16,38 0-16,-38 0 0,0 0 0,39 0 16,-39 0-16,38 0 0,-38 0 0,0 0 15,39 0-15,-39 0 0,0 0 0,0 0 16,38 0-16,-38 0 0</inkml:trace>
        </inkml:traceGroup>
        <inkml:traceGroup>
          <inkml:annotationXML>
            <emma:emma xmlns:emma="http://www.w3.org/2003/04/emma" version="1.0">
              <emma:interpretation id="{29AB6E59-8AB3-4EC1-A123-7814B2508F5F}" emma:medium="tactile" emma:mode="ink">
                <msink:context xmlns:msink="http://schemas.microsoft.com/ink/2010/main" type="inkWord" rotatedBoundingBox="3448,3500 3682,3779 3360,4048 3126,3768">
                  <msink:destinationLink direction="to" ref="{D20E14A1-3BD4-4AFE-8A1F-E4CB00AE7A8C}"/>
                  <msink:destinationLink direction="with" ref="{42106353-01FC-4783-829B-D2975420FCD7}"/>
                </msink:context>
              </emma:interpretation>
            </emma:emma>
          </inkml:annotationXML>
          <inkml:trace contextRef="#ctx0" brushRef="#br0" timeOffset="780.0445">654 769 0,'0'0'0,"0"0"0,0 0 0,0 39 16,0-39-16,0 0 0,0 0 0,0 0 15,0 0-15,0 0 0,0 0 0,0 0 16,39 0-16,-39 38 0,0-38 0,0 0 15,0 0-15,38 0 0,-38 39 0,0-39 16,39 0-16,-39 38 0,38-38 0,-38 0 16,39 0-16,-39 0 0,0 0 15,38 0-15,-38 0 0,39 0 0,-39 0 16,0-38-16,38 38 0,-38 0 0,39-39 15,-39 39-15,0-38 0,38 38 0,-38-39 16,0 39-16,0-38 0,0 38 0,0-39 16,0 39-16,0-38 0,0 38 0,0-39 15,0 39-15,-38-38 0,38 38 0,0 0 16,-39-39-16,39 39 0,-38 0 0,38 0 15,-39 0-15,39 0 0,0 0 0,-38 0 16,38 0-16,-39 39 0,39-39 0,0 0 16,-38 0-16,38 38 0,0-38 15,-39 0-15,39 0 0</inkml:trace>
        </inkml:traceGroup>
      </inkml:traceGroup>
    </inkml:traceGroup>
  </inkml:traceGroup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6:42:53.648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C920AE96-6103-40DC-B459-B4E9FDDA9473}" emma:medium="tactile" emma:mode="ink">
          <msink:context xmlns:msink="http://schemas.microsoft.com/ink/2010/main" type="inkDrawing" rotatedBoundingBox="16530,1569 16712,259 16842,277 16660,1587" shapeName="Other">
            <msink:destinationLink direction="with" ref="{1623F7AC-CCE0-4145-99E4-3D39665AF874}"/>
          </msink:context>
        </emma:interpretation>
      </emma:emma>
    </inkml:annotationXML>
    <inkml:trace contextRef="#ctx0" brushRef="#br0">233 192 0,'0'0'0,"0"0"0,0 0 0,0 0 16,0 0-16,0 0 0,0 0 0,0 0 15,0 0-15,0 0 0,0 0 0,0 0 16,0 0-16,-38 0 0,38 0 0,0 0 16,0-38-16,0 38 0,0 0 15,0 0-15,0 0 0,0 0 0,0-39 16,0 39-16,0 0 0,0 0 0,0 0 15,0 0-15,0-38 0,0 38 0,0 0 16,0 0-16,0 0 0,0 0 0,0-39 16,0 39-16,0 0 0,0 0 0,0 0 15,0-38-15,0 38 0,0 0 0,0 0 16,0 0-16,0 0 0,0 0 0,0 0 15,0 0-15,0 0 0,0 0 0,0 0 16,0 0-16,0 0 0,0 0 0,0 0 16,0 0-16,0 0 0,0 38 15,0-38-15,0 0 0,0 0 0,0 0 16,0 0-16,0 0 0,-39 0 0,39 0 15,0 0-15,0 0 0,0 39 0,0-39 16,0 0-16,0 0 0,0 38 0,0-38 16,0 39-16,0-39 0,-38 38 0,38-38 15,0 39-15,0-39 0,0 38 0,0 1 16,0-39-16,0 38 0,-39-38 0,39 39 15,0-39-15,0 38 0,0-38 0,0 39 16,0-39-16,0 0 0,0 38 0,0-38 16,0 38-16,0-38 0,0 39 15,0-39-15,0 0 0,0 38 0,0-38 16,0 0-16,0 39 0,0-39 0,0 0 15,0 38-15,0-38 0,-38 39 0,38-39 16,0 0-16,0 38 0,0-38 0,0 39 16,0-39-16,0 38 0,0-38 0,0 0 15,0 39-15,0-39 0,0 38 0,0-38 16,0 0-16,0 0 0,0 39 0,0-39 15,0 0-15,0 0 0,0 38 0,0-38 16,0 0-16,0 0 0,0 0 0,0 39 16,0-39-16,0 0 0,0 0 15,0 0-15,0 38 0,0-38 0,0 0 16,0 0-16,0 39 0,0-39 0,0 0 15,0 0-15,0 38 0,0-38 0,0 0 16,0 0-16,0 39 0,0-39 0,0 0 16,0 38-16,-39-38 0,39 0 0,0 0 15,0 0-15,0 0 0,0 39 0,0-39 16,0 0-16,0 0 0,0 0 0,0 0 15,0 0-15,0 0 0,0 0 0,0 0 16,0 38-16,0-38 0,0 0 0,0 0 16,0 0-16,0 0 0,0 0 15,0 0-15,0 0 0,0 0 0,0 0 16,0 0-16,0 0 0,0 0 0,0 0 15,0 0-15,0 0 0,0 0 0,0 0 16,0 0-16,0 0 0</inkml:trace>
  </inkml:traceGroup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6:40:39.581"/>
    </inkml:context>
    <inkml:brush xml:id="br0">
      <inkml:brushProperty name="width" value="0.06667" units="cm"/>
      <inkml:brushProperty name="height" value="0.06667" units="cm"/>
      <inkml:brushProperty name="color" value="#FFFF00"/>
      <inkml:brushProperty name="fitToCurve" value="1"/>
    </inkml:brush>
  </inkml:definitions>
  <inkml:traceGroup>
    <inkml:annotationXML>
      <emma:emma xmlns:emma="http://www.w3.org/2003/04/emma" version="1.0">
        <emma:interpretation id="{BB5D6411-564F-4DB6-90B6-6470546A439E}" emma:medium="tactile" emma:mode="ink">
          <msink:context xmlns:msink="http://schemas.microsoft.com/ink/2010/main" type="inkDrawing" rotatedBoundingBox="13507,7234 13546,7234 13546,7249 13507,7249" semanticType="strikethrough" shapeName="Other"/>
        </emma:interpretation>
      </emma:emma>
    </inkml:annotationXML>
    <inkml:trace contextRef="#ctx0" brushRef="#br0">-1694-77 0,'0'0'0,"0"0"0,0 0 16,39 0-16,-39 0 0</inkml:trace>
  </inkml:traceGroup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656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0-09-24T16:40:39.245"/>
    </inkml:context>
    <inkml:brush xml:id="br0">
      <inkml:brushProperty name="width" value="0.06667" units="cm"/>
      <inkml:brushProperty name="height" value="0.06667" units="cm"/>
      <inkml:brushProperty name="color" value="#FFFF00"/>
      <inkml:brushProperty name="fitToCurve" value="1"/>
    </inkml:brush>
  </inkml:definitions>
  <inkml:traceGroup>
    <inkml:annotationXML>
      <emma:emma xmlns:emma="http://www.w3.org/2003/04/emma" version="1.0">
        <emma:interpretation id="{330A8CD1-E01B-4828-AF65-62D618689825}" emma:medium="tactile" emma:mode="ink">
          <msink:context xmlns:msink="http://schemas.microsoft.com/ink/2010/main" type="inkDrawing" rotatedBoundingBox="12584,7273 12622,7273 12622,7288 12584,7288" semanticType="underline" shapeName="Other"/>
        </emma:interpretation>
      </emma:emma>
    </inkml:annotationXML>
    <inkml:trace contextRef="#ctx0" brushRef="#br0">-2617-38 0,'38'0'0,"-38"0"16</inkml:trace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C9A0FDA-AA36-49A3-98B9-FB6DDF7C8D83}" type="datetimeFigureOut">
              <a:rPr lang="hu-HU"/>
              <a:pPr>
                <a:defRPr/>
              </a:pPr>
              <a:t>2020.09.30.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  <a:endParaRPr lang="hu-HU" noProof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1C0DE85-0851-40BB-8A50-C245C97C46C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508899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Diakép hely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 smtClean="0"/>
          </a:p>
        </p:txBody>
      </p:sp>
      <p:sp>
        <p:nvSpPr>
          <p:cNvPr id="20483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7FEB86A-1694-450E-8E88-528EAD39658E}" type="slidenum">
              <a:rPr lang="hu-H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hu-H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249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0DE85-0851-40BB-8A50-C245C97C46CB}" type="slidenum">
              <a:rPr lang="hu-HU" smtClean="0"/>
              <a:pPr>
                <a:defRPr/>
              </a:pPr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03359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0DE85-0851-40BB-8A50-C245C97C46CB}" type="slidenum">
              <a:rPr lang="hu-HU" smtClean="0"/>
              <a:pPr>
                <a:defRPr/>
              </a:pPr>
              <a:t>76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4543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0DE85-0851-40BB-8A50-C245C97C46CB}" type="slidenum">
              <a:rPr lang="hu-HU" smtClean="0"/>
              <a:pPr>
                <a:defRPr/>
              </a:pPr>
              <a:t>124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89206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 cstate="print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 cstate="print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 cstate="print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7F909B-9900-4BD1-BEBA-918A2BE648A0}" type="datetimeFigureOut">
              <a:rPr lang="hu-HU" smtClean="0"/>
              <a:pPr>
                <a:defRPr/>
              </a:pPr>
              <a:t>2020.09.30.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pPr>
              <a:defRPr/>
            </a:pPr>
            <a:fld id="{19DF6A53-5AB8-4301-9619-FAB5598108A0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1558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76B843-C903-41D8-BA0E-598B0C3E3F31}" type="datetimeFigureOut">
              <a:rPr lang="hu-HU" smtClean="0"/>
              <a:pPr>
                <a:defRPr/>
              </a:pPr>
              <a:t>2020.09.30.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C5FBE-DA16-4900-ABFF-5A019A2FA5C0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44722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691D2E-1183-4D1E-AD38-CF3506718EA0}" type="datetimeFigureOut">
              <a:rPr lang="hu-HU" smtClean="0"/>
              <a:pPr>
                <a:defRPr/>
              </a:pPr>
              <a:t>2020.09.30.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566C8C-3475-45E9-AD38-79D057E13A64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6246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 cstate="print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 cstate="print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 cstate="print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1713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60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7F909B-9900-4BD1-BEBA-918A2BE648A0}" type="datetimeFigureOut">
              <a:rPr lang="hu-HU" smtClean="0"/>
              <a:pPr>
                <a:defRPr/>
              </a:pPr>
              <a:t>2020.09.30.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pPr>
              <a:defRPr/>
            </a:pPr>
            <a:fld id="{19DF6A53-5AB8-4301-9619-FAB5598108A0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0480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2B4D40-5C42-48F0-A0EB-DC1CF2E49B7F}" type="datetimeFigureOut">
              <a:rPr lang="hu-HU" smtClean="0"/>
              <a:pPr>
                <a:defRPr/>
              </a:pPr>
              <a:t>2020.09.30.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D2B4-0A69-4898-83E2-3685306BFD3E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97916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 cstate="print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66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C43092C3-A7A6-439D-89B1-99D540552754}" type="datetimeFigureOut">
              <a:rPr lang="hu-HU" smtClean="0"/>
              <a:pPr>
                <a:defRPr/>
              </a:pPr>
              <a:t>2020.09.30.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pPr>
              <a:defRPr/>
            </a:pPr>
            <a:fld id="{EE014AAA-11A5-4694-8584-AFA0F79BAA6A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7035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919708-AA6B-4592-8382-4CE2A250C066}" type="datetimeFigureOut">
              <a:rPr lang="hu-HU" smtClean="0"/>
              <a:pPr>
                <a:defRPr/>
              </a:pPr>
              <a:t>2020.09.30.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8ED8A1-4337-4B2D-9A48-B16E609688D2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63445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63DCB7-1F7E-4C3A-97FD-7CE6527C28D3}" type="datetimeFigureOut">
              <a:rPr lang="hu-HU" smtClean="0"/>
              <a:pPr>
                <a:defRPr/>
              </a:pPr>
              <a:t>2020.09.30.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56E51-DFCA-4574-A5D5-CDBC5C16798F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5338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3C44CC02-11FF-4F1B-A92C-51C9F483AECB}" type="datetimeFigureOut">
              <a:rPr lang="hu-HU" smtClean="0"/>
              <a:pPr>
                <a:defRPr/>
              </a:pPr>
              <a:t>2020.09.30.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6FD886-7EC3-432E-AF2E-4816B93B0E04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18853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8ADD29-EC36-42B4-BD11-4FCFB6C5A7D6}" type="datetimeFigureOut">
              <a:rPr lang="hu-HU" smtClean="0"/>
              <a:pPr>
                <a:defRPr/>
              </a:pPr>
              <a:t>2020.09.30.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8F68F-871A-4108-87C2-12648D369140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88194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 cstate="print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6BE422-E5D8-4010-8BD8-87B5BDE3D0DD}" type="datetimeFigureOut">
              <a:rPr lang="hu-HU" smtClean="0"/>
              <a:pPr>
                <a:defRPr/>
              </a:pPr>
              <a:t>2020.09.30.</a:t>
            </a:fld>
            <a:endParaRPr lang="hu-H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F32A65-C94E-479C-9314-AE506ED7CBD3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55339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2B4D40-5C42-48F0-A0EB-DC1CF2E49B7F}" type="datetimeFigureOut">
              <a:rPr lang="hu-HU" smtClean="0"/>
              <a:pPr>
                <a:defRPr/>
              </a:pPr>
              <a:t>2020.09.30.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D2B4-0A69-4898-83E2-3685306BFD3E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720132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 cstate="print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1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39F8DC-08EE-49DB-A36C-43FE3B5A1B41}" type="datetimeFigureOut">
              <a:rPr lang="hu-HU" smtClean="0"/>
              <a:pPr>
                <a:defRPr/>
              </a:pPr>
              <a:t>2020.09.30.</a:t>
            </a:fld>
            <a:endParaRPr lang="hu-H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5861DE-D57B-4AA1-990C-64CE2D4755A7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205084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76B843-C903-41D8-BA0E-598B0C3E3F31}" type="datetimeFigureOut">
              <a:rPr lang="hu-HU" smtClean="0"/>
              <a:pPr>
                <a:defRPr/>
              </a:pPr>
              <a:t>2020.09.30.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C5FBE-DA16-4900-ABFF-5A019A2FA5C0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82160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691D2E-1183-4D1E-AD38-CF3506718EA0}" type="datetimeFigureOut">
              <a:rPr lang="hu-HU" smtClean="0"/>
              <a:pPr>
                <a:defRPr/>
              </a:pPr>
              <a:t>2020.09.30.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566C8C-3475-45E9-AD38-79D057E13A64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800084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Cím és tartalom a szöveg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53163B7-8428-49AC-B500-99C24CA29B97}" type="slidenum">
              <a:rPr lang="hu-HU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5515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Dátum helye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F8C4C73-41EF-4915-B794-CFE6E35BC81D}" type="slidenum">
              <a:rPr lang="hu-HU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46272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 cstate="print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C43092C3-A7A6-439D-89B1-99D540552754}" type="datetimeFigureOut">
              <a:rPr lang="hu-HU" smtClean="0"/>
              <a:pPr>
                <a:defRPr/>
              </a:pPr>
              <a:t>2020.09.30.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pPr>
              <a:defRPr/>
            </a:pPr>
            <a:fld id="{EE014AAA-11A5-4694-8584-AFA0F79BAA6A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79249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919708-AA6B-4592-8382-4CE2A250C066}" type="datetimeFigureOut">
              <a:rPr lang="hu-HU" smtClean="0"/>
              <a:pPr>
                <a:defRPr/>
              </a:pPr>
              <a:t>2020.09.30.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8ED8A1-4337-4B2D-9A48-B16E609688D2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11723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63DCB7-1F7E-4C3A-97FD-7CE6527C28D3}" type="datetimeFigureOut">
              <a:rPr lang="hu-HU" smtClean="0"/>
              <a:pPr>
                <a:defRPr/>
              </a:pPr>
              <a:t>2020.09.30.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56E51-DFCA-4574-A5D5-CDBC5C16798F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0646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3C44CC02-11FF-4F1B-A92C-51C9F483AECB}" type="datetimeFigureOut">
              <a:rPr lang="hu-HU" smtClean="0"/>
              <a:pPr>
                <a:defRPr/>
              </a:pPr>
              <a:t>2020.09.30.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6FD886-7EC3-432E-AF2E-4816B93B0E04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9408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8ADD29-EC36-42B4-BD11-4FCFB6C5A7D6}" type="datetimeFigureOut">
              <a:rPr lang="hu-HU" smtClean="0"/>
              <a:pPr>
                <a:defRPr/>
              </a:pPr>
              <a:t>2020.09.30.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8F68F-871A-4108-87C2-12648D369140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2626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 cstate="print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6BE422-E5D8-4010-8BD8-87B5BDE3D0DD}" type="datetimeFigureOut">
              <a:rPr lang="hu-HU" smtClean="0"/>
              <a:pPr>
                <a:defRPr/>
              </a:pPr>
              <a:t>2020.09.30.</a:t>
            </a:fld>
            <a:endParaRPr lang="hu-H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F32A65-C94E-479C-9314-AE506ED7CBD3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3715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 cstate="print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39F8DC-08EE-49DB-A36C-43FE3B5A1B41}" type="datetimeFigureOut">
              <a:rPr lang="hu-HU" smtClean="0"/>
              <a:pPr>
                <a:defRPr/>
              </a:pPr>
              <a:t>2020.09.30.</a:t>
            </a:fld>
            <a:endParaRPr lang="hu-H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5861DE-D57B-4AA1-990C-64CE2D4755A7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75853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395B2429-1559-407F-AC32-37094A4B791E}" type="datetimeFigureOut">
              <a:rPr lang="hu-HU" smtClean="0"/>
              <a:pPr>
                <a:defRPr/>
              </a:pPr>
              <a:t>2020.09.30.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7145C951-6AA8-4DC3-BFFD-EC4F7AE72D2D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3139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5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395B2429-1559-407F-AC32-37094A4B791E}" type="datetimeFigureOut">
              <a:rPr lang="hu-HU" smtClean="0"/>
              <a:pPr>
                <a:defRPr/>
              </a:pPr>
              <a:t>2020.09.30.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7145C951-6AA8-4DC3-BFFD-EC4F7AE72D2D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33675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  <p:sldLayoutId id="2147484006" r:id="rId12"/>
    <p:sldLayoutId id="214748400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 cap="none" baseline="0">
          <a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emf"/><Relationship Id="rId4" Type="http://schemas.openxmlformats.org/officeDocument/2006/relationships/customXml" Target="../ink/ink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emf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3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1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3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emf"/><Relationship Id="rId2" Type="http://schemas.openxmlformats.org/officeDocument/2006/relationships/image" Target="../media/image194.emf"/><Relationship Id="rId1" Type="http://schemas.openxmlformats.org/officeDocument/2006/relationships/slideLayout" Target="../slideLayouts/slideLayout18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3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emf"/><Relationship Id="rId1" Type="http://schemas.openxmlformats.org/officeDocument/2006/relationships/slideLayout" Target="../slideLayouts/slideLayout23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15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3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3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4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wmf"/><Relationship Id="rId1" Type="http://schemas.openxmlformats.org/officeDocument/2006/relationships/slideLayout" Target="../slideLayouts/slideLayout1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wmf"/><Relationship Id="rId1" Type="http://schemas.openxmlformats.org/officeDocument/2006/relationships/slideLayout" Target="../slideLayouts/slideLayout1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wmf"/><Relationship Id="rId1" Type="http://schemas.openxmlformats.org/officeDocument/2006/relationships/slideLayout" Target="../slideLayouts/slideLayout1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wmf"/><Relationship Id="rId1" Type="http://schemas.openxmlformats.org/officeDocument/2006/relationships/slideLayout" Target="../slideLayouts/slideLayout1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8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13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13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13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18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18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18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18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13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3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emf"/><Relationship Id="rId2" Type="http://schemas.openxmlformats.org/officeDocument/2006/relationships/image" Target="../media/image221.emf"/><Relationship Id="rId1" Type="http://schemas.openxmlformats.org/officeDocument/2006/relationships/slideLayout" Target="../slideLayouts/slideLayout18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15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15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13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13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customXml" Target="../ink/ink8.xml"/><Relationship Id="rId3" Type="http://schemas.openxmlformats.org/officeDocument/2006/relationships/customXml" Target="../ink/ink3.xml"/><Relationship Id="rId7" Type="http://schemas.openxmlformats.org/officeDocument/2006/relationships/customXml" Target="../ink/ink5.xml"/><Relationship Id="rId12" Type="http://schemas.openxmlformats.org/officeDocument/2006/relationships/image" Target="../media/image29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emf"/><Relationship Id="rId11" Type="http://schemas.openxmlformats.org/officeDocument/2006/relationships/customXml" Target="../ink/ink7.xml"/><Relationship Id="rId5" Type="http://schemas.openxmlformats.org/officeDocument/2006/relationships/customXml" Target="../ink/ink4.xml"/><Relationship Id="rId10" Type="http://schemas.openxmlformats.org/officeDocument/2006/relationships/image" Target="../media/image28.emf"/><Relationship Id="rId4" Type="http://schemas.openxmlformats.org/officeDocument/2006/relationships/image" Target="../media/image25.emf"/><Relationship Id="rId9" Type="http://schemas.openxmlformats.org/officeDocument/2006/relationships/customXml" Target="../ink/ink6.xml"/><Relationship Id="rId14" Type="http://schemas.openxmlformats.org/officeDocument/2006/relationships/image" Target="../media/image30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customXml" Target="../ink/ink9.xml"/><Relationship Id="rId7" Type="http://schemas.openxmlformats.org/officeDocument/2006/relationships/customXml" Target="../ink/ink1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emf"/><Relationship Id="rId5" Type="http://schemas.openxmlformats.org/officeDocument/2006/relationships/customXml" Target="../ink/ink10.xml"/><Relationship Id="rId4" Type="http://schemas.openxmlformats.org/officeDocument/2006/relationships/image" Target="../media/image34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customXml" Target="../ink/ink12.xml"/><Relationship Id="rId7" Type="http://schemas.openxmlformats.org/officeDocument/2006/relationships/customXml" Target="../ink/ink14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1.emf"/><Relationship Id="rId5" Type="http://schemas.openxmlformats.org/officeDocument/2006/relationships/customXml" Target="../ink/ink13.xml"/><Relationship Id="rId10" Type="http://schemas.openxmlformats.org/officeDocument/2006/relationships/image" Target="../media/image53.emf"/><Relationship Id="rId4" Type="http://schemas.openxmlformats.org/officeDocument/2006/relationships/image" Target="../media/image50.emf"/><Relationship Id="rId9" Type="http://schemas.openxmlformats.org/officeDocument/2006/relationships/customXml" Target="../ink/ink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6.emf"/><Relationship Id="rId5" Type="http://schemas.openxmlformats.org/officeDocument/2006/relationships/customXml" Target="../ink/ink17.xml"/><Relationship Id="rId4" Type="http://schemas.openxmlformats.org/officeDocument/2006/relationships/image" Target="../media/image55.e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7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1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1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1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6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6.emf"/><Relationship Id="rId18" Type="http://schemas.openxmlformats.org/officeDocument/2006/relationships/customXml" Target="../ink/ink26.xml"/><Relationship Id="rId26" Type="http://schemas.openxmlformats.org/officeDocument/2006/relationships/customXml" Target="../ink/ink30.xml"/><Relationship Id="rId39" Type="http://schemas.openxmlformats.org/officeDocument/2006/relationships/image" Target="../media/image109.emf"/><Relationship Id="rId21" Type="http://schemas.openxmlformats.org/officeDocument/2006/relationships/image" Target="../media/image100.emf"/><Relationship Id="rId34" Type="http://schemas.openxmlformats.org/officeDocument/2006/relationships/customXml" Target="../ink/ink34.xml"/><Relationship Id="rId7" Type="http://schemas.openxmlformats.org/officeDocument/2006/relationships/image" Target="../media/image93.emf"/><Relationship Id="rId2" Type="http://schemas.openxmlformats.org/officeDocument/2006/relationships/customXml" Target="../ink/ink18.xml"/><Relationship Id="rId16" Type="http://schemas.openxmlformats.org/officeDocument/2006/relationships/customXml" Target="../ink/ink25.xml"/><Relationship Id="rId20" Type="http://schemas.openxmlformats.org/officeDocument/2006/relationships/customXml" Target="../ink/ink27.xml"/><Relationship Id="rId29" Type="http://schemas.openxmlformats.org/officeDocument/2006/relationships/image" Target="../media/image104.emf"/><Relationship Id="rId41" Type="http://schemas.openxmlformats.org/officeDocument/2006/relationships/image" Target="../media/image110.emf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20.xml"/><Relationship Id="rId11" Type="http://schemas.openxmlformats.org/officeDocument/2006/relationships/image" Target="../media/image95.emf"/><Relationship Id="rId24" Type="http://schemas.openxmlformats.org/officeDocument/2006/relationships/customXml" Target="../ink/ink29.xml"/><Relationship Id="rId32" Type="http://schemas.openxmlformats.org/officeDocument/2006/relationships/customXml" Target="../ink/ink33.xml"/><Relationship Id="rId37" Type="http://schemas.openxmlformats.org/officeDocument/2006/relationships/image" Target="../media/image108.emf"/><Relationship Id="rId40" Type="http://schemas.openxmlformats.org/officeDocument/2006/relationships/customXml" Target="../ink/ink37.xml"/><Relationship Id="rId5" Type="http://schemas.openxmlformats.org/officeDocument/2006/relationships/image" Target="../media/image92.emf"/><Relationship Id="rId15" Type="http://schemas.openxmlformats.org/officeDocument/2006/relationships/image" Target="../media/image97.emf"/><Relationship Id="rId23" Type="http://schemas.openxmlformats.org/officeDocument/2006/relationships/image" Target="../media/image1010.emf"/><Relationship Id="rId28" Type="http://schemas.openxmlformats.org/officeDocument/2006/relationships/customXml" Target="../ink/ink31.xml"/><Relationship Id="rId36" Type="http://schemas.openxmlformats.org/officeDocument/2006/relationships/customXml" Target="../ink/ink35.xml"/><Relationship Id="rId10" Type="http://schemas.openxmlformats.org/officeDocument/2006/relationships/customXml" Target="../ink/ink22.xml"/><Relationship Id="rId19" Type="http://schemas.openxmlformats.org/officeDocument/2006/relationships/image" Target="../media/image99.emf"/><Relationship Id="rId31" Type="http://schemas.openxmlformats.org/officeDocument/2006/relationships/image" Target="../media/image105.emf"/><Relationship Id="rId4" Type="http://schemas.openxmlformats.org/officeDocument/2006/relationships/customXml" Target="../ink/ink19.xml"/><Relationship Id="rId9" Type="http://schemas.openxmlformats.org/officeDocument/2006/relationships/image" Target="../media/image94.emf"/><Relationship Id="rId14" Type="http://schemas.openxmlformats.org/officeDocument/2006/relationships/customXml" Target="../ink/ink24.xml"/><Relationship Id="rId22" Type="http://schemas.openxmlformats.org/officeDocument/2006/relationships/customXml" Target="../ink/ink28.xml"/><Relationship Id="rId27" Type="http://schemas.openxmlformats.org/officeDocument/2006/relationships/image" Target="../media/image103.emf"/><Relationship Id="rId30" Type="http://schemas.openxmlformats.org/officeDocument/2006/relationships/customXml" Target="../ink/ink32.xml"/><Relationship Id="rId35" Type="http://schemas.openxmlformats.org/officeDocument/2006/relationships/image" Target="../media/image107.emf"/><Relationship Id="rId8" Type="http://schemas.openxmlformats.org/officeDocument/2006/relationships/customXml" Target="../ink/ink21.xml"/><Relationship Id="rId3" Type="http://schemas.openxmlformats.org/officeDocument/2006/relationships/image" Target="../media/image91.emf"/><Relationship Id="rId12" Type="http://schemas.openxmlformats.org/officeDocument/2006/relationships/customXml" Target="../ink/ink23.xml"/><Relationship Id="rId17" Type="http://schemas.openxmlformats.org/officeDocument/2006/relationships/image" Target="../media/image98.emf"/><Relationship Id="rId25" Type="http://schemas.openxmlformats.org/officeDocument/2006/relationships/image" Target="../media/image1020.emf"/><Relationship Id="rId33" Type="http://schemas.openxmlformats.org/officeDocument/2006/relationships/image" Target="../media/image106.emf"/><Relationship Id="rId38" Type="http://schemas.openxmlformats.org/officeDocument/2006/relationships/customXml" Target="../ink/ink36.xml"/></Relationships>
</file>

<file path=ppt/slides/_rels/slide9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6.emf"/><Relationship Id="rId18" Type="http://schemas.openxmlformats.org/officeDocument/2006/relationships/customXml" Target="../ink/ink46.xml"/><Relationship Id="rId26" Type="http://schemas.openxmlformats.org/officeDocument/2006/relationships/customXml" Target="../ink/ink50.xml"/><Relationship Id="rId39" Type="http://schemas.openxmlformats.org/officeDocument/2006/relationships/image" Target="../media/image129.emf"/><Relationship Id="rId21" Type="http://schemas.openxmlformats.org/officeDocument/2006/relationships/image" Target="../media/image120.emf"/><Relationship Id="rId34" Type="http://schemas.openxmlformats.org/officeDocument/2006/relationships/customXml" Target="../ink/ink54.xml"/><Relationship Id="rId42" Type="http://schemas.openxmlformats.org/officeDocument/2006/relationships/customXml" Target="../ink/ink58.xml"/><Relationship Id="rId47" Type="http://schemas.openxmlformats.org/officeDocument/2006/relationships/image" Target="../media/image133.emf"/><Relationship Id="rId50" Type="http://schemas.openxmlformats.org/officeDocument/2006/relationships/customXml" Target="../ink/ink62.xml"/><Relationship Id="rId7" Type="http://schemas.openxmlformats.org/officeDocument/2006/relationships/image" Target="../media/image113.emf"/><Relationship Id="rId2" Type="http://schemas.openxmlformats.org/officeDocument/2006/relationships/customXml" Target="../ink/ink38.xml"/><Relationship Id="rId16" Type="http://schemas.openxmlformats.org/officeDocument/2006/relationships/customXml" Target="../ink/ink45.xml"/><Relationship Id="rId29" Type="http://schemas.openxmlformats.org/officeDocument/2006/relationships/image" Target="../media/image124.emf"/><Relationship Id="rId11" Type="http://schemas.openxmlformats.org/officeDocument/2006/relationships/image" Target="../media/image115.emf"/><Relationship Id="rId24" Type="http://schemas.openxmlformats.org/officeDocument/2006/relationships/customXml" Target="../ink/ink49.xml"/><Relationship Id="rId32" Type="http://schemas.openxmlformats.org/officeDocument/2006/relationships/customXml" Target="../ink/ink53.xml"/><Relationship Id="rId37" Type="http://schemas.openxmlformats.org/officeDocument/2006/relationships/image" Target="../media/image128.emf"/><Relationship Id="rId40" Type="http://schemas.openxmlformats.org/officeDocument/2006/relationships/customXml" Target="../ink/ink57.xml"/><Relationship Id="rId45" Type="http://schemas.openxmlformats.org/officeDocument/2006/relationships/image" Target="../media/image132.emf"/><Relationship Id="rId5" Type="http://schemas.openxmlformats.org/officeDocument/2006/relationships/image" Target="../media/image112.emf"/><Relationship Id="rId15" Type="http://schemas.openxmlformats.org/officeDocument/2006/relationships/image" Target="../media/image117.emf"/><Relationship Id="rId23" Type="http://schemas.openxmlformats.org/officeDocument/2006/relationships/image" Target="../media/image121.emf"/><Relationship Id="rId28" Type="http://schemas.openxmlformats.org/officeDocument/2006/relationships/customXml" Target="../ink/ink51.xml"/><Relationship Id="rId36" Type="http://schemas.openxmlformats.org/officeDocument/2006/relationships/customXml" Target="../ink/ink55.xml"/><Relationship Id="rId49" Type="http://schemas.openxmlformats.org/officeDocument/2006/relationships/image" Target="../media/image134.emf"/><Relationship Id="rId10" Type="http://schemas.openxmlformats.org/officeDocument/2006/relationships/customXml" Target="../ink/ink42.xml"/><Relationship Id="rId19" Type="http://schemas.openxmlformats.org/officeDocument/2006/relationships/image" Target="../media/image119.emf"/><Relationship Id="rId31" Type="http://schemas.openxmlformats.org/officeDocument/2006/relationships/image" Target="../media/image125.emf"/><Relationship Id="rId44" Type="http://schemas.openxmlformats.org/officeDocument/2006/relationships/customXml" Target="../ink/ink59.xml"/><Relationship Id="rId4" Type="http://schemas.openxmlformats.org/officeDocument/2006/relationships/customXml" Target="../ink/ink39.xml"/><Relationship Id="rId9" Type="http://schemas.openxmlformats.org/officeDocument/2006/relationships/image" Target="../media/image114.emf"/><Relationship Id="rId14" Type="http://schemas.openxmlformats.org/officeDocument/2006/relationships/customXml" Target="../ink/ink44.xml"/><Relationship Id="rId22" Type="http://schemas.openxmlformats.org/officeDocument/2006/relationships/customXml" Target="../ink/ink48.xml"/><Relationship Id="rId27" Type="http://schemas.openxmlformats.org/officeDocument/2006/relationships/image" Target="../media/image123.emf"/><Relationship Id="rId30" Type="http://schemas.openxmlformats.org/officeDocument/2006/relationships/customXml" Target="../ink/ink52.xml"/><Relationship Id="rId35" Type="http://schemas.openxmlformats.org/officeDocument/2006/relationships/image" Target="../media/image127.emf"/><Relationship Id="rId43" Type="http://schemas.openxmlformats.org/officeDocument/2006/relationships/image" Target="../media/image131.emf"/><Relationship Id="rId48" Type="http://schemas.openxmlformats.org/officeDocument/2006/relationships/customXml" Target="../ink/ink61.xml"/><Relationship Id="rId8" Type="http://schemas.openxmlformats.org/officeDocument/2006/relationships/customXml" Target="../ink/ink41.xml"/><Relationship Id="rId51" Type="http://schemas.openxmlformats.org/officeDocument/2006/relationships/image" Target="../media/image135.emf"/><Relationship Id="rId3" Type="http://schemas.openxmlformats.org/officeDocument/2006/relationships/image" Target="../media/image111.emf"/><Relationship Id="rId12" Type="http://schemas.openxmlformats.org/officeDocument/2006/relationships/customXml" Target="../ink/ink43.xml"/><Relationship Id="rId17" Type="http://schemas.openxmlformats.org/officeDocument/2006/relationships/image" Target="../media/image118.emf"/><Relationship Id="rId25" Type="http://schemas.openxmlformats.org/officeDocument/2006/relationships/image" Target="../media/image122.emf"/><Relationship Id="rId33" Type="http://schemas.openxmlformats.org/officeDocument/2006/relationships/image" Target="../media/image126.emf"/><Relationship Id="rId38" Type="http://schemas.openxmlformats.org/officeDocument/2006/relationships/customXml" Target="../ink/ink56.xml"/><Relationship Id="rId46" Type="http://schemas.openxmlformats.org/officeDocument/2006/relationships/customXml" Target="../ink/ink60.xml"/><Relationship Id="rId20" Type="http://schemas.openxmlformats.org/officeDocument/2006/relationships/customXml" Target="../ink/ink47.xml"/><Relationship Id="rId41" Type="http://schemas.openxmlformats.org/officeDocument/2006/relationships/image" Target="../media/image130.emf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40.xml"/></Relationships>
</file>

<file path=ppt/slides/_rels/slide98.xml.rels><?xml version="1.0" encoding="UTF-8" standalone="yes"?>
<Relationships xmlns="http://schemas.openxmlformats.org/package/2006/relationships"><Relationship Id="rId26" Type="http://schemas.openxmlformats.org/officeDocument/2006/relationships/customXml" Target="../ink/ink75.xml"/><Relationship Id="rId21" Type="http://schemas.openxmlformats.org/officeDocument/2006/relationships/image" Target="../media/image145.emf"/><Relationship Id="rId42" Type="http://schemas.openxmlformats.org/officeDocument/2006/relationships/customXml" Target="../ink/ink83.xml"/><Relationship Id="rId47" Type="http://schemas.openxmlformats.org/officeDocument/2006/relationships/image" Target="../media/image158.emf"/><Relationship Id="rId63" Type="http://schemas.openxmlformats.org/officeDocument/2006/relationships/image" Target="../media/image166.emf"/><Relationship Id="rId68" Type="http://schemas.openxmlformats.org/officeDocument/2006/relationships/customXml" Target="../ink/ink96.xml"/><Relationship Id="rId84" Type="http://schemas.openxmlformats.org/officeDocument/2006/relationships/customXml" Target="../ink/ink104.xml"/><Relationship Id="rId89" Type="http://schemas.openxmlformats.org/officeDocument/2006/relationships/customXml" Target="../ink/ink107.xml"/><Relationship Id="rId16" Type="http://schemas.openxmlformats.org/officeDocument/2006/relationships/customXml" Target="../ink/ink70.xml"/><Relationship Id="rId11" Type="http://schemas.openxmlformats.org/officeDocument/2006/relationships/image" Target="../media/image140.emf"/><Relationship Id="rId32" Type="http://schemas.openxmlformats.org/officeDocument/2006/relationships/customXml" Target="../ink/ink78.xml"/><Relationship Id="rId37" Type="http://schemas.openxmlformats.org/officeDocument/2006/relationships/image" Target="../media/image153.emf"/><Relationship Id="rId53" Type="http://schemas.openxmlformats.org/officeDocument/2006/relationships/image" Target="../media/image161.emf"/><Relationship Id="rId58" Type="http://schemas.openxmlformats.org/officeDocument/2006/relationships/customXml" Target="../ink/ink91.xml"/><Relationship Id="rId74" Type="http://schemas.openxmlformats.org/officeDocument/2006/relationships/customXml" Target="../ink/ink99.xml"/><Relationship Id="rId79" Type="http://schemas.openxmlformats.org/officeDocument/2006/relationships/image" Target="../media/image174.emf"/><Relationship Id="rId5" Type="http://schemas.openxmlformats.org/officeDocument/2006/relationships/image" Target="../media/image137.emf"/><Relationship Id="rId90" Type="http://schemas.openxmlformats.org/officeDocument/2006/relationships/image" Target="../media/image179.emf"/><Relationship Id="rId14" Type="http://schemas.openxmlformats.org/officeDocument/2006/relationships/customXml" Target="../ink/ink69.xml"/><Relationship Id="rId22" Type="http://schemas.openxmlformats.org/officeDocument/2006/relationships/customXml" Target="../ink/ink73.xml"/><Relationship Id="rId27" Type="http://schemas.openxmlformats.org/officeDocument/2006/relationships/image" Target="../media/image148.emf"/><Relationship Id="rId30" Type="http://schemas.openxmlformats.org/officeDocument/2006/relationships/customXml" Target="../ink/ink77.xml"/><Relationship Id="rId35" Type="http://schemas.openxmlformats.org/officeDocument/2006/relationships/image" Target="../media/image152.emf"/><Relationship Id="rId43" Type="http://schemas.openxmlformats.org/officeDocument/2006/relationships/image" Target="../media/image156.emf"/><Relationship Id="rId48" Type="http://schemas.openxmlformats.org/officeDocument/2006/relationships/customXml" Target="../ink/ink86.xml"/><Relationship Id="rId56" Type="http://schemas.openxmlformats.org/officeDocument/2006/relationships/customXml" Target="../ink/ink90.xml"/><Relationship Id="rId64" Type="http://schemas.openxmlformats.org/officeDocument/2006/relationships/customXml" Target="../ink/ink94.xml"/><Relationship Id="rId69" Type="http://schemas.openxmlformats.org/officeDocument/2006/relationships/image" Target="../media/image169.emf"/><Relationship Id="rId77" Type="http://schemas.openxmlformats.org/officeDocument/2006/relationships/image" Target="../media/image173.emf"/><Relationship Id="rId8" Type="http://schemas.openxmlformats.org/officeDocument/2006/relationships/customXml" Target="../ink/ink66.xml"/><Relationship Id="rId51" Type="http://schemas.openxmlformats.org/officeDocument/2006/relationships/image" Target="../media/image160.emf"/><Relationship Id="rId72" Type="http://schemas.openxmlformats.org/officeDocument/2006/relationships/customXml" Target="../ink/ink98.xml"/><Relationship Id="rId80" Type="http://schemas.openxmlformats.org/officeDocument/2006/relationships/customXml" Target="../ink/ink102.xml"/><Relationship Id="rId85" Type="http://schemas.openxmlformats.org/officeDocument/2006/relationships/image" Target="../media/image177.emf"/><Relationship Id="rId3" Type="http://schemas.openxmlformats.org/officeDocument/2006/relationships/image" Target="../media/image136.emf"/><Relationship Id="rId12" Type="http://schemas.openxmlformats.org/officeDocument/2006/relationships/customXml" Target="../ink/ink68.xml"/><Relationship Id="rId17" Type="http://schemas.openxmlformats.org/officeDocument/2006/relationships/image" Target="../media/image143.emf"/><Relationship Id="rId25" Type="http://schemas.openxmlformats.org/officeDocument/2006/relationships/image" Target="../media/image147.emf"/><Relationship Id="rId33" Type="http://schemas.openxmlformats.org/officeDocument/2006/relationships/image" Target="../media/image151.emf"/><Relationship Id="rId38" Type="http://schemas.openxmlformats.org/officeDocument/2006/relationships/customXml" Target="../ink/ink81.xml"/><Relationship Id="rId46" Type="http://schemas.openxmlformats.org/officeDocument/2006/relationships/customXml" Target="../ink/ink85.xml"/><Relationship Id="rId59" Type="http://schemas.openxmlformats.org/officeDocument/2006/relationships/image" Target="../media/image164.emf"/><Relationship Id="rId67" Type="http://schemas.openxmlformats.org/officeDocument/2006/relationships/image" Target="../media/image168.emf"/><Relationship Id="rId20" Type="http://schemas.openxmlformats.org/officeDocument/2006/relationships/customXml" Target="../ink/ink72.xml"/><Relationship Id="rId41" Type="http://schemas.openxmlformats.org/officeDocument/2006/relationships/image" Target="../media/image155.emf"/><Relationship Id="rId54" Type="http://schemas.openxmlformats.org/officeDocument/2006/relationships/customXml" Target="../ink/ink89.xml"/><Relationship Id="rId62" Type="http://schemas.openxmlformats.org/officeDocument/2006/relationships/customXml" Target="../ink/ink93.xml"/><Relationship Id="rId70" Type="http://schemas.openxmlformats.org/officeDocument/2006/relationships/customXml" Target="../ink/ink97.xml"/><Relationship Id="rId75" Type="http://schemas.openxmlformats.org/officeDocument/2006/relationships/image" Target="../media/image172.emf"/><Relationship Id="rId83" Type="http://schemas.openxmlformats.org/officeDocument/2006/relationships/image" Target="../media/image176.emf"/><Relationship Id="rId88" Type="http://schemas.openxmlformats.org/officeDocument/2006/relationships/image" Target="../media/image178.emf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65.xml"/><Relationship Id="rId15" Type="http://schemas.openxmlformats.org/officeDocument/2006/relationships/image" Target="../media/image142.emf"/><Relationship Id="rId23" Type="http://schemas.openxmlformats.org/officeDocument/2006/relationships/image" Target="../media/image146.emf"/><Relationship Id="rId28" Type="http://schemas.openxmlformats.org/officeDocument/2006/relationships/customXml" Target="../ink/ink76.xml"/><Relationship Id="rId36" Type="http://schemas.openxmlformats.org/officeDocument/2006/relationships/customXml" Target="../ink/ink80.xml"/><Relationship Id="rId49" Type="http://schemas.openxmlformats.org/officeDocument/2006/relationships/image" Target="../media/image159.emf"/><Relationship Id="rId57" Type="http://schemas.openxmlformats.org/officeDocument/2006/relationships/image" Target="../media/image163.emf"/><Relationship Id="rId10" Type="http://schemas.openxmlformats.org/officeDocument/2006/relationships/customXml" Target="../ink/ink67.xml"/><Relationship Id="rId31" Type="http://schemas.openxmlformats.org/officeDocument/2006/relationships/image" Target="../media/image150.emf"/><Relationship Id="rId44" Type="http://schemas.openxmlformats.org/officeDocument/2006/relationships/customXml" Target="../ink/ink84.xml"/><Relationship Id="rId52" Type="http://schemas.openxmlformats.org/officeDocument/2006/relationships/customXml" Target="../ink/ink88.xml"/><Relationship Id="rId60" Type="http://schemas.openxmlformats.org/officeDocument/2006/relationships/customXml" Target="../ink/ink92.xml"/><Relationship Id="rId65" Type="http://schemas.openxmlformats.org/officeDocument/2006/relationships/image" Target="../media/image167.emf"/><Relationship Id="rId73" Type="http://schemas.openxmlformats.org/officeDocument/2006/relationships/image" Target="../media/image171.emf"/><Relationship Id="rId78" Type="http://schemas.openxmlformats.org/officeDocument/2006/relationships/customXml" Target="../ink/ink101.xml"/><Relationship Id="rId81" Type="http://schemas.openxmlformats.org/officeDocument/2006/relationships/image" Target="../media/image175.emf"/><Relationship Id="rId86" Type="http://schemas.openxmlformats.org/officeDocument/2006/relationships/customXml" Target="../ink/ink105.xml"/><Relationship Id="rId4" Type="http://schemas.openxmlformats.org/officeDocument/2006/relationships/customXml" Target="../ink/ink64.xml"/><Relationship Id="rId9" Type="http://schemas.openxmlformats.org/officeDocument/2006/relationships/image" Target="../media/image139.emf"/><Relationship Id="rId13" Type="http://schemas.openxmlformats.org/officeDocument/2006/relationships/image" Target="../media/image141.emf"/><Relationship Id="rId18" Type="http://schemas.openxmlformats.org/officeDocument/2006/relationships/customXml" Target="../ink/ink71.xml"/><Relationship Id="rId39" Type="http://schemas.openxmlformats.org/officeDocument/2006/relationships/image" Target="../media/image154.emf"/><Relationship Id="rId34" Type="http://schemas.openxmlformats.org/officeDocument/2006/relationships/customXml" Target="../ink/ink79.xml"/><Relationship Id="rId50" Type="http://schemas.openxmlformats.org/officeDocument/2006/relationships/customXml" Target="../ink/ink87.xml"/><Relationship Id="rId55" Type="http://schemas.openxmlformats.org/officeDocument/2006/relationships/image" Target="../media/image162.emf"/><Relationship Id="rId76" Type="http://schemas.openxmlformats.org/officeDocument/2006/relationships/customXml" Target="../ink/ink100.xml"/><Relationship Id="rId7" Type="http://schemas.openxmlformats.org/officeDocument/2006/relationships/image" Target="../media/image138.emf"/><Relationship Id="rId71" Type="http://schemas.openxmlformats.org/officeDocument/2006/relationships/image" Target="../media/image170.emf"/><Relationship Id="rId2" Type="http://schemas.openxmlformats.org/officeDocument/2006/relationships/customXml" Target="../ink/ink63.xml"/><Relationship Id="rId29" Type="http://schemas.openxmlformats.org/officeDocument/2006/relationships/image" Target="../media/image149.emf"/><Relationship Id="rId24" Type="http://schemas.openxmlformats.org/officeDocument/2006/relationships/customXml" Target="../ink/ink74.xml"/><Relationship Id="rId40" Type="http://schemas.openxmlformats.org/officeDocument/2006/relationships/customXml" Target="../ink/ink82.xml"/><Relationship Id="rId45" Type="http://schemas.openxmlformats.org/officeDocument/2006/relationships/image" Target="../media/image157.emf"/><Relationship Id="rId66" Type="http://schemas.openxmlformats.org/officeDocument/2006/relationships/customXml" Target="../ink/ink95.xml"/><Relationship Id="rId87" Type="http://schemas.openxmlformats.org/officeDocument/2006/relationships/customXml" Target="../ink/ink106.xml"/><Relationship Id="rId61" Type="http://schemas.openxmlformats.org/officeDocument/2006/relationships/image" Target="../media/image165.emf"/><Relationship Id="rId82" Type="http://schemas.openxmlformats.org/officeDocument/2006/relationships/customXml" Target="../ink/ink103.xml"/><Relationship Id="rId19" Type="http://schemas.openxmlformats.org/officeDocument/2006/relationships/image" Target="../media/image144.emf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1.xml"/><Relationship Id="rId13" Type="http://schemas.openxmlformats.org/officeDocument/2006/relationships/customXml" Target="../ink/ink114.xml"/><Relationship Id="rId18" Type="http://schemas.openxmlformats.org/officeDocument/2006/relationships/image" Target="../media/image1430.emf"/><Relationship Id="rId3" Type="http://schemas.openxmlformats.org/officeDocument/2006/relationships/image" Target="../media/image1360.emf"/><Relationship Id="rId7" Type="http://schemas.openxmlformats.org/officeDocument/2006/relationships/image" Target="../media/image1380.emf"/><Relationship Id="rId12" Type="http://schemas.openxmlformats.org/officeDocument/2006/relationships/customXml" Target="../ink/ink113.xml"/><Relationship Id="rId17" Type="http://schemas.openxmlformats.org/officeDocument/2006/relationships/customXml" Target="../ink/ink116.xml"/><Relationship Id="rId2" Type="http://schemas.openxmlformats.org/officeDocument/2006/relationships/customXml" Target="../ink/ink108.xml"/><Relationship Id="rId16" Type="http://schemas.openxmlformats.org/officeDocument/2006/relationships/image" Target="../media/image1420.emf"/><Relationship Id="rId20" Type="http://schemas.openxmlformats.org/officeDocument/2006/relationships/image" Target="../media/image1440.emf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110.xml"/><Relationship Id="rId11" Type="http://schemas.openxmlformats.org/officeDocument/2006/relationships/image" Target="../media/image1400.emf"/><Relationship Id="rId5" Type="http://schemas.openxmlformats.org/officeDocument/2006/relationships/image" Target="../media/image1370.emf"/><Relationship Id="rId15" Type="http://schemas.openxmlformats.org/officeDocument/2006/relationships/customXml" Target="../ink/ink115.xml"/><Relationship Id="rId10" Type="http://schemas.openxmlformats.org/officeDocument/2006/relationships/customXml" Target="../ink/ink112.xml"/><Relationship Id="rId19" Type="http://schemas.openxmlformats.org/officeDocument/2006/relationships/customXml" Target="../ink/ink117.xml"/><Relationship Id="rId4" Type="http://schemas.openxmlformats.org/officeDocument/2006/relationships/customXml" Target="../ink/ink109.xml"/><Relationship Id="rId9" Type="http://schemas.openxmlformats.org/officeDocument/2006/relationships/image" Target="../media/image1390.emf"/><Relationship Id="rId14" Type="http://schemas.openxmlformats.org/officeDocument/2006/relationships/image" Target="../media/image14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hu-HU" sz="6000" dirty="0" smtClean="0"/>
              <a:t>Műszaki rajz alapjai</a:t>
            </a:r>
            <a:endParaRPr lang="hu-HU" sz="6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Szabadkéz 5"/>
              <p14:cNvContentPartPr/>
              <p14:nvPr/>
            </p14:nvContentPartPr>
            <p14:xfrm>
              <a:off x="-1608854" y="816978"/>
              <a:ext cx="151560" cy="959400"/>
            </p14:xfrm>
          </p:contentPart>
        </mc:Choice>
        <mc:Fallback xmlns="">
          <p:pic>
            <p:nvPicPr>
              <p:cNvPr id="6" name="Szabadkéz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620734" y="805098"/>
                <a:ext cx="175320" cy="98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Szabadkéz 6"/>
              <p14:cNvContentPartPr/>
              <p14:nvPr/>
            </p14:nvContentPartPr>
            <p14:xfrm>
              <a:off x="-703454" y="650658"/>
              <a:ext cx="360" cy="439920"/>
            </p14:xfrm>
          </p:contentPart>
        </mc:Choice>
        <mc:Fallback xmlns="">
          <p:pic>
            <p:nvPicPr>
              <p:cNvPr id="7" name="Szabadkéz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15334" y="638778"/>
                <a:ext cx="24120" cy="4636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Cím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08025"/>
          </a:xfrm>
        </p:spPr>
        <p:txBody>
          <a:bodyPr/>
          <a:lstStyle/>
          <a:p>
            <a:r>
              <a:rPr lang="hu-HU" sz="4000" smtClean="0"/>
              <a:t>Nemzeti szabványosítás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0825" y="1484313"/>
            <a:ext cx="8642350" cy="5113337"/>
          </a:xfrm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hu-HU" sz="2800" i="1" dirty="0"/>
              <a:t>A nemzeti szabványosítás célja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hu-HU" dirty="0" smtClean="0"/>
              <a:t>A </a:t>
            </a:r>
            <a:r>
              <a:rPr lang="hu-HU" dirty="0"/>
              <a:t>nemzeti szabványosítással elő kell segíteni:</a:t>
            </a:r>
          </a:p>
          <a:p>
            <a:pPr marL="355600" indent="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hu-HU" i="1" dirty="0"/>
              <a:t>a) </a:t>
            </a:r>
            <a:r>
              <a:rPr lang="hu-HU" dirty="0"/>
              <a:t>az általános és ismételten alkalmazható eljárások, műszaki megoldások közrebocsátásával a </a:t>
            </a:r>
            <a:r>
              <a:rPr lang="hu-HU" i="1" u="sng" dirty="0"/>
              <a:t>termelés korszerűsítését</a:t>
            </a:r>
            <a:r>
              <a:rPr lang="hu-HU" dirty="0"/>
              <a:t>, a </a:t>
            </a:r>
            <a:r>
              <a:rPr lang="hu-HU" i="1" u="sng" dirty="0"/>
              <a:t>szolgáltatások színvonalának javítását</a:t>
            </a:r>
            <a:r>
              <a:rPr lang="hu-HU" dirty="0"/>
              <a:t>,</a:t>
            </a:r>
          </a:p>
          <a:p>
            <a:pPr marL="355600" indent="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hu-HU" i="1" dirty="0"/>
              <a:t>b) </a:t>
            </a:r>
            <a:r>
              <a:rPr lang="hu-HU" dirty="0"/>
              <a:t>a </a:t>
            </a:r>
            <a:r>
              <a:rPr lang="hu-HU" i="1" u="sng" dirty="0"/>
              <a:t>nemzetgazdasági igények érvényesítését</a:t>
            </a:r>
            <a:r>
              <a:rPr lang="hu-HU" dirty="0"/>
              <a:t> a nemzetközi és az európai szabványosítási tevékenységben,</a:t>
            </a:r>
          </a:p>
          <a:p>
            <a:pPr marL="355600" indent="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hu-HU" i="1" dirty="0"/>
              <a:t>c) </a:t>
            </a:r>
            <a:r>
              <a:rPr lang="hu-HU" dirty="0"/>
              <a:t>a </a:t>
            </a:r>
            <a:r>
              <a:rPr lang="hu-HU" i="1" u="sng" dirty="0"/>
              <a:t>kereskedelem műszaki akadályainak elhárítását</a:t>
            </a:r>
            <a:r>
              <a:rPr lang="hu-HU" dirty="0"/>
              <a:t>,</a:t>
            </a:r>
          </a:p>
          <a:p>
            <a:pPr marL="355600" indent="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hu-HU" i="1" dirty="0"/>
              <a:t>d) </a:t>
            </a:r>
            <a:r>
              <a:rPr lang="hu-HU" i="1" u="sng" dirty="0"/>
              <a:t>a műszaki fejlesztés eredményeinek </a:t>
            </a:r>
            <a:r>
              <a:rPr lang="hu-HU" dirty="0"/>
              <a:t>széles körű </a:t>
            </a:r>
            <a:r>
              <a:rPr lang="hu-HU" i="1" u="sng" dirty="0"/>
              <a:t>bevezetését</a:t>
            </a:r>
            <a:r>
              <a:rPr lang="hu-HU" dirty="0"/>
              <a:t>,</a:t>
            </a:r>
          </a:p>
          <a:p>
            <a:pPr marL="355600" indent="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hu-HU" i="1" dirty="0"/>
              <a:t>e) </a:t>
            </a:r>
            <a:r>
              <a:rPr lang="hu-HU" dirty="0"/>
              <a:t>az élet, az egészség, a környezet, a vagyon, a fogyasztói érdekek védelmét és </a:t>
            </a:r>
            <a:r>
              <a:rPr lang="hu-HU" i="1" u="sng" dirty="0"/>
              <a:t>a biztonságot</a:t>
            </a:r>
            <a:r>
              <a:rPr lang="hu-HU" dirty="0"/>
              <a:t>,</a:t>
            </a:r>
          </a:p>
          <a:p>
            <a:pPr marL="355600" indent="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hu-HU" i="1" dirty="0"/>
              <a:t>f) </a:t>
            </a:r>
            <a:r>
              <a:rPr lang="hu-HU" dirty="0"/>
              <a:t>a </a:t>
            </a:r>
            <a:r>
              <a:rPr lang="hu-HU" i="1" u="sng" dirty="0" err="1"/>
              <a:t>megfelelőségtanúsítás</a:t>
            </a:r>
            <a:r>
              <a:rPr lang="hu-HU" i="1" u="sng" dirty="0"/>
              <a:t> követelményrendszerének kialakítását</a:t>
            </a:r>
            <a:r>
              <a:rPr lang="hu-HU" dirty="0"/>
              <a:t>,</a:t>
            </a:r>
          </a:p>
          <a:p>
            <a:pPr marL="355600" indent="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hu-HU" i="1" dirty="0"/>
              <a:t>g) </a:t>
            </a:r>
            <a:r>
              <a:rPr lang="hu-HU" dirty="0"/>
              <a:t>a </a:t>
            </a:r>
            <a:r>
              <a:rPr lang="hu-HU" i="1" u="sng" dirty="0"/>
              <a:t>hazai termékek és szolgáltatások nemzetközi elismertetését</a:t>
            </a:r>
            <a:r>
              <a:rPr lang="hu-HU" i="1" u="sng" dirty="0" smtClean="0"/>
              <a:t>.</a:t>
            </a:r>
            <a:endParaRPr lang="hu-HU" i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08025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dirty="0" smtClean="0"/>
              <a:t>Vetületi ábrázolás</a:t>
            </a:r>
            <a:endParaRPr lang="hu-HU" dirty="0"/>
          </a:p>
        </p:txBody>
      </p:sp>
      <p:sp>
        <p:nvSpPr>
          <p:cNvPr id="51202" name="Tartalom helye 2"/>
          <p:cNvSpPr>
            <a:spLocks noGrp="1"/>
          </p:cNvSpPr>
          <p:nvPr>
            <p:ph idx="1"/>
          </p:nvPr>
        </p:nvSpPr>
        <p:spPr>
          <a:xfrm>
            <a:off x="179388" y="1700213"/>
            <a:ext cx="8229600" cy="4733925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hu-HU" b="1" u="sng" smtClean="0"/>
              <a:t>Három képsíkos ábrázolás:</a:t>
            </a: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2492375"/>
            <a:ext cx="8996363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861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08025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dirty="0" smtClean="0"/>
              <a:t>Vetületi ábrázolás</a:t>
            </a:r>
            <a:endParaRPr lang="hu-HU" dirty="0"/>
          </a:p>
        </p:txBody>
      </p:sp>
      <p:sp>
        <p:nvSpPr>
          <p:cNvPr id="52226" name="Tartalom helye 2"/>
          <p:cNvSpPr>
            <a:spLocks noGrp="1"/>
          </p:cNvSpPr>
          <p:nvPr>
            <p:ph idx="1"/>
          </p:nvPr>
        </p:nvSpPr>
        <p:spPr>
          <a:xfrm>
            <a:off x="179388" y="1700213"/>
            <a:ext cx="8229600" cy="4733925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hu-HU" b="1" u="sng" smtClean="0"/>
              <a:t>Három képsíkos ábrázolás:</a:t>
            </a: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2205038"/>
            <a:ext cx="7591425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303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127680"/>
            <a:ext cx="8229600" cy="708025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dirty="0" smtClean="0"/>
              <a:t>Vetületi ábrázolás</a:t>
            </a:r>
            <a:endParaRPr lang="hu-HU" dirty="0"/>
          </a:p>
        </p:txBody>
      </p:sp>
      <p:sp>
        <p:nvSpPr>
          <p:cNvPr id="53250" name="Tartalom helye 2"/>
          <p:cNvSpPr>
            <a:spLocks noGrp="1"/>
          </p:cNvSpPr>
          <p:nvPr>
            <p:ph idx="1"/>
          </p:nvPr>
        </p:nvSpPr>
        <p:spPr>
          <a:xfrm>
            <a:off x="179512" y="1052736"/>
            <a:ext cx="8229600" cy="1008583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hu-HU" b="1" u="sng" dirty="0" smtClean="0"/>
              <a:t>Nézetek létrehozása: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449249"/>
            <a:ext cx="7675501" cy="5100934"/>
          </a:xfrm>
          <a:prstGeom prst="rect">
            <a:avLst/>
          </a:prstGeom>
        </p:spPr>
      </p:pic>
      <p:sp>
        <p:nvSpPr>
          <p:cNvPr id="4" name="Ötágú csillag 3"/>
          <p:cNvSpPr/>
          <p:nvPr/>
        </p:nvSpPr>
        <p:spPr>
          <a:xfrm>
            <a:off x="4716016" y="206408"/>
            <a:ext cx="432048" cy="43204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4063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772817"/>
            <a:ext cx="7848872" cy="936104"/>
          </a:xfrm>
        </p:spPr>
        <p:txBody>
          <a:bodyPr/>
          <a:lstStyle/>
          <a:p>
            <a:r>
              <a:rPr lang="hu-HU" b="1" dirty="0">
                <a:solidFill>
                  <a:schemeClr val="tx1"/>
                </a:solidFill>
              </a:rPr>
              <a:t>A vetületképzés szempontjai</a:t>
            </a:r>
          </a:p>
        </p:txBody>
      </p:sp>
    </p:spTree>
    <p:extLst>
      <p:ext uri="{BB962C8B-B14F-4D97-AF65-F5344CB8AC3E}">
        <p14:creationId xmlns:p14="http://schemas.microsoft.com/office/powerpoint/2010/main" val="4755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52513"/>
          </a:xfrm>
        </p:spPr>
        <p:txBody>
          <a:bodyPr/>
          <a:lstStyle/>
          <a:p>
            <a:r>
              <a:rPr lang="hu-HU" sz="3200" b="1" dirty="0">
                <a:solidFill>
                  <a:schemeClr val="tx1"/>
                </a:solidFill>
              </a:rPr>
              <a:t>Az alkatrész beállítása a képsíkokhoz képest</a:t>
            </a:r>
          </a:p>
        </p:txBody>
      </p:sp>
      <p:sp>
        <p:nvSpPr>
          <p:cNvPr id="145411" name="Text Box 3"/>
          <p:cNvSpPr txBox="1">
            <a:spLocks noChangeArrowheads="1"/>
          </p:cNvSpPr>
          <p:nvPr/>
        </p:nvSpPr>
        <p:spPr bwMode="auto">
          <a:xfrm>
            <a:off x="0" y="876300"/>
            <a:ext cx="9156700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Aft>
                <a:spcPct val="50000"/>
              </a:spcAft>
              <a:buFont typeface="Arial" panose="020B0604020202020204" pitchFamily="34" charset="0"/>
              <a:buChar char="—"/>
            </a:pPr>
            <a:r>
              <a:rPr lang="hu-HU" sz="2400" dirty="0"/>
              <a:t>Lehetőleg az elölnézet adja a legtöbb információt </a:t>
            </a:r>
            <a:br>
              <a:rPr lang="hu-HU" sz="2400" dirty="0"/>
            </a:br>
            <a:r>
              <a:rPr lang="hu-HU" sz="2400" dirty="0"/>
              <a:t>    (a rajz főnézete általában az alkatrész elölnézete)</a:t>
            </a:r>
          </a:p>
          <a:p>
            <a:pPr>
              <a:spcAft>
                <a:spcPct val="50000"/>
              </a:spcAft>
              <a:buFont typeface="Arial" panose="020B0604020202020204" pitchFamily="34" charset="0"/>
              <a:buChar char="—"/>
            </a:pPr>
            <a:r>
              <a:rPr lang="hu-HU" sz="2400" dirty="0"/>
              <a:t>Az alkatrész lehetőleg a végleges beépítési helyzetben legyen</a:t>
            </a:r>
          </a:p>
          <a:p>
            <a:pPr>
              <a:spcAft>
                <a:spcPct val="50000"/>
              </a:spcAft>
              <a:buFont typeface="Arial" panose="020B0604020202020204" pitchFamily="34" charset="0"/>
              <a:buChar char="—"/>
            </a:pPr>
            <a:r>
              <a:rPr lang="hu-HU" sz="2400" dirty="0"/>
              <a:t>Az alkatrész szimmetriatengelyei a képsíkokkal </a:t>
            </a:r>
            <a:br>
              <a:rPr lang="hu-HU" sz="2400" dirty="0"/>
            </a:br>
            <a:r>
              <a:rPr lang="hu-HU" sz="2400" dirty="0"/>
              <a:t>    párhuzamosak vagy rájuk merőlegesek legyenek</a:t>
            </a:r>
          </a:p>
          <a:p>
            <a:pPr>
              <a:spcAft>
                <a:spcPct val="50000"/>
              </a:spcAft>
              <a:buFont typeface="Arial" panose="020B0604020202020204" pitchFamily="34" charset="0"/>
              <a:buChar char="—"/>
            </a:pPr>
            <a:r>
              <a:rPr lang="hu-HU" sz="2400" dirty="0"/>
              <a:t>Az alkatrész sík felületei a képsíkokkal </a:t>
            </a:r>
            <a:br>
              <a:rPr lang="hu-HU" sz="2400" dirty="0"/>
            </a:br>
            <a:r>
              <a:rPr lang="hu-HU" sz="2400" dirty="0"/>
              <a:t>    párhuzamosak vagy rájuk merőlegesek legyenek</a:t>
            </a:r>
            <a:endParaRPr lang="hu-HU" sz="2400" dirty="0">
              <a:cs typeface="Times New Roman" panose="02020603050405020304" pitchFamily="18" charset="0"/>
            </a:endParaRPr>
          </a:p>
        </p:txBody>
      </p:sp>
      <p:sp>
        <p:nvSpPr>
          <p:cNvPr id="145413" name="Rectangle 5"/>
          <p:cNvSpPr>
            <a:spLocks noChangeArrowheads="1"/>
          </p:cNvSpPr>
          <p:nvPr/>
        </p:nvSpPr>
        <p:spPr bwMode="auto">
          <a:xfrm>
            <a:off x="185738" y="4221163"/>
            <a:ext cx="58658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sz="3200" b="1" dirty="0"/>
              <a:t>A szükséges vetületek száma</a:t>
            </a:r>
          </a:p>
        </p:txBody>
      </p:sp>
      <p:sp>
        <p:nvSpPr>
          <p:cNvPr id="145415" name="Rectangle 7"/>
          <p:cNvSpPr>
            <a:spLocks noChangeArrowheads="1"/>
          </p:cNvSpPr>
          <p:nvPr/>
        </p:nvSpPr>
        <p:spPr bwMode="auto">
          <a:xfrm>
            <a:off x="0" y="5013325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Aft>
                <a:spcPct val="50000"/>
              </a:spcAft>
              <a:buFont typeface="Arial" panose="020B0604020202020204" pitchFamily="34" charset="0"/>
              <a:buChar char="—"/>
            </a:pPr>
            <a:r>
              <a:rPr lang="hu-HU" sz="2400" dirty="0"/>
              <a:t>Maximálisan annyi vetület kell, amennyi az alkatrész</a:t>
            </a:r>
            <a:br>
              <a:rPr lang="hu-HU" sz="2400" dirty="0"/>
            </a:br>
            <a:r>
              <a:rPr lang="hu-HU" sz="2400" dirty="0"/>
              <a:t>    egyértelmű ábrázolásához éppen szükséges</a:t>
            </a:r>
          </a:p>
          <a:p>
            <a:pPr>
              <a:spcAft>
                <a:spcPct val="50000"/>
              </a:spcAft>
              <a:buFont typeface="Arial" panose="020B0604020202020204" pitchFamily="34" charset="0"/>
              <a:buChar char="—"/>
            </a:pPr>
            <a:r>
              <a:rPr lang="hu-HU" sz="2400" dirty="0"/>
              <a:t>Minél kevesebb, annál jobb</a:t>
            </a:r>
          </a:p>
        </p:txBody>
      </p:sp>
    </p:spTree>
    <p:extLst>
      <p:ext uri="{BB962C8B-B14F-4D97-AF65-F5344CB8AC3E}">
        <p14:creationId xmlns:p14="http://schemas.microsoft.com/office/powerpoint/2010/main" val="426035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0" name="Rectangle 2"/>
          <p:cNvSpPr>
            <a:spLocks noChangeArrowheads="1"/>
          </p:cNvSpPr>
          <p:nvPr/>
        </p:nvSpPr>
        <p:spPr bwMode="auto">
          <a:xfrm>
            <a:off x="3032125" y="3006725"/>
            <a:ext cx="302895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hu-HU" sz="4800" b="1"/>
              <a:t>NÉZETEK</a:t>
            </a:r>
          </a:p>
        </p:txBody>
      </p:sp>
    </p:spTree>
    <p:extLst>
      <p:ext uri="{BB962C8B-B14F-4D97-AF65-F5344CB8AC3E}">
        <p14:creationId xmlns:p14="http://schemas.microsoft.com/office/powerpoint/2010/main" val="145946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882" name="Text Box 2"/>
          <p:cNvSpPr txBox="1">
            <a:spLocks noChangeArrowheads="1"/>
          </p:cNvSpPr>
          <p:nvPr/>
        </p:nvSpPr>
        <p:spPr bwMode="auto">
          <a:xfrm>
            <a:off x="482600" y="323850"/>
            <a:ext cx="8128000" cy="76944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sz="4400" b="1" dirty="0" smtClean="0"/>
              <a:t>A nézet</a:t>
            </a:r>
            <a:r>
              <a:rPr lang="hu-HU" sz="4400" dirty="0" smtClean="0"/>
              <a:t>:</a:t>
            </a:r>
            <a:endParaRPr lang="hu-HU" sz="4400" dirty="0"/>
          </a:p>
        </p:txBody>
      </p:sp>
      <p:sp>
        <p:nvSpPr>
          <p:cNvPr id="762883" name="Rectangle 3"/>
          <p:cNvSpPr>
            <a:spLocks noChangeArrowheads="1"/>
          </p:cNvSpPr>
          <p:nvPr/>
        </p:nvSpPr>
        <p:spPr bwMode="auto">
          <a:xfrm>
            <a:off x="101600" y="1828896"/>
            <a:ext cx="8816920" cy="175432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>
              <a:spcBef>
                <a:spcPct val="20000"/>
              </a:spcBef>
            </a:pPr>
            <a:r>
              <a:rPr lang="hu-HU" sz="3600" dirty="0" smtClean="0"/>
              <a:t>a </a:t>
            </a:r>
            <a:r>
              <a:rPr lang="hu-HU" sz="3600" dirty="0"/>
              <a:t>tárgy kontúrvonalait, közbenső éleit és egyéb részleteket ábrázoló </a:t>
            </a:r>
            <a:r>
              <a:rPr lang="hu-HU" sz="3600" dirty="0" smtClean="0"/>
              <a:t>vetület (az </a:t>
            </a:r>
            <a:r>
              <a:rPr lang="hu-HU" sz="3600" dirty="0"/>
              <a:t>alkatrész valódi alakjának </a:t>
            </a:r>
            <a:r>
              <a:rPr lang="hu-HU" sz="3600" dirty="0" smtClean="0"/>
              <a:t>vetületei). </a:t>
            </a:r>
            <a:endParaRPr lang="hu-HU" sz="36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06432" y="4365104"/>
            <a:ext cx="8812088" cy="122413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hu-HU" sz="3600" dirty="0">
                <a:solidFill>
                  <a:schemeClr val="tx1"/>
                </a:solidFill>
              </a:rPr>
              <a:t>A nézetkészítés célja</a:t>
            </a:r>
            <a:r>
              <a:rPr lang="hu-HU" sz="3600" dirty="0" smtClean="0">
                <a:solidFill>
                  <a:schemeClr val="tx1"/>
                </a:solidFill>
              </a:rPr>
              <a:t>: az </a:t>
            </a:r>
            <a:r>
              <a:rPr lang="hu-HU" sz="3600" dirty="0">
                <a:solidFill>
                  <a:schemeClr val="tx1"/>
                </a:solidFill>
              </a:rPr>
              <a:t>alkatrész külső formájának egyértelmű megjelenítése</a:t>
            </a:r>
          </a:p>
        </p:txBody>
      </p:sp>
    </p:spTree>
    <p:extLst>
      <p:ext uri="{BB962C8B-B14F-4D97-AF65-F5344CB8AC3E}">
        <p14:creationId xmlns:p14="http://schemas.microsoft.com/office/powerpoint/2010/main" val="348098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2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2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2882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16632"/>
            <a:ext cx="8136904" cy="1224136"/>
          </a:xfrm>
        </p:spPr>
        <p:txBody>
          <a:bodyPr/>
          <a:lstStyle/>
          <a:p>
            <a:r>
              <a:rPr lang="hu-HU" b="1" dirty="0">
                <a:solidFill>
                  <a:schemeClr val="tx1"/>
                </a:solidFill>
              </a:rPr>
              <a:t>A NÉZETEK ELHELYEZÉSI RENDJE</a:t>
            </a:r>
          </a:p>
        </p:txBody>
      </p:sp>
      <p:sp>
        <p:nvSpPr>
          <p:cNvPr id="2" name="Téglalap 1"/>
          <p:cNvSpPr/>
          <p:nvPr/>
        </p:nvSpPr>
        <p:spPr>
          <a:xfrm>
            <a:off x="215008" y="2276872"/>
            <a:ext cx="89289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/>
              <a:t>a </a:t>
            </a:r>
            <a:r>
              <a:rPr lang="hu-HU" sz="2400" dirty="0"/>
              <a:t>tárgyat a </a:t>
            </a:r>
            <a:r>
              <a:rPr lang="hu-HU" sz="2400" dirty="0" err="1"/>
              <a:t>képsíkrendszerben</a:t>
            </a:r>
            <a:r>
              <a:rPr lang="hu-HU" sz="2400" dirty="0"/>
              <a:t> úgy kell elhelyezni, hogy a vetületeket lehetőleg valódi nagyságban lehessen látni, torzult méretet a rajzon nem lehet megadni. </a:t>
            </a:r>
            <a:endParaRPr lang="hu-HU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/>
              <a:t>a </a:t>
            </a:r>
            <a:r>
              <a:rPr lang="hu-HU" sz="2400" dirty="0"/>
              <a:t>képsíkokat mindig csak odaképzeljük, de a géprajzban sohasem </a:t>
            </a:r>
            <a:r>
              <a:rPr lang="hu-HU" sz="2400" dirty="0" smtClean="0"/>
              <a:t>ábrázoljuk (</a:t>
            </a:r>
            <a:r>
              <a:rPr lang="hu-HU" sz="2400" dirty="0" err="1" smtClean="0"/>
              <a:t>képsíktengelyt</a:t>
            </a:r>
            <a:r>
              <a:rPr lang="hu-HU" sz="2400" dirty="0" smtClean="0"/>
              <a:t> </a:t>
            </a:r>
            <a:r>
              <a:rPr lang="hu-HU" sz="2400" dirty="0"/>
              <a:t>nem </a:t>
            </a:r>
            <a:r>
              <a:rPr lang="hu-HU" sz="2400" dirty="0" smtClean="0"/>
              <a:t>rajzolunk).</a:t>
            </a:r>
          </a:p>
        </p:txBody>
      </p:sp>
    </p:spTree>
    <p:extLst>
      <p:ext uri="{BB962C8B-B14F-4D97-AF65-F5344CB8AC3E}">
        <p14:creationId xmlns:p14="http://schemas.microsoft.com/office/powerpoint/2010/main" val="179696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16632"/>
            <a:ext cx="8136904" cy="1224136"/>
          </a:xfrm>
        </p:spPr>
        <p:txBody>
          <a:bodyPr/>
          <a:lstStyle/>
          <a:p>
            <a:r>
              <a:rPr lang="hu-HU" b="1" dirty="0">
                <a:solidFill>
                  <a:schemeClr val="tx1"/>
                </a:solidFill>
              </a:rPr>
              <a:t>A NÉZETEK ELHELYEZÉSI RENDJE</a:t>
            </a:r>
          </a:p>
        </p:txBody>
      </p:sp>
      <p:sp>
        <p:nvSpPr>
          <p:cNvPr id="2" name="Téglalap 1"/>
          <p:cNvSpPr/>
          <p:nvPr/>
        </p:nvSpPr>
        <p:spPr>
          <a:xfrm>
            <a:off x="182464" y="1700808"/>
            <a:ext cx="89289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A </a:t>
            </a:r>
            <a:r>
              <a:rPr lang="hu-HU" sz="2400" dirty="0"/>
              <a:t>tárgy és a képsík egymáshoz viszonyított helyzete kétféle lehet (MSZ EN ISO 5456:2000):</a:t>
            </a:r>
          </a:p>
          <a:p>
            <a:endParaRPr lang="hu-HU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/>
              <a:t>az </a:t>
            </a:r>
            <a:r>
              <a:rPr lang="hu-HU" sz="2400" dirty="0"/>
              <a:t>európai vetítési </a:t>
            </a:r>
            <a:r>
              <a:rPr lang="hu-HU" sz="2400" dirty="0" smtClean="0"/>
              <a:t>mód</a:t>
            </a:r>
            <a:endParaRPr lang="hu-H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az amerikai vetítési </a:t>
            </a:r>
            <a:r>
              <a:rPr lang="hu-HU" sz="2400" dirty="0" smtClean="0"/>
              <a:t>mód</a:t>
            </a:r>
            <a:endParaRPr lang="hu-HU" sz="2400" dirty="0"/>
          </a:p>
          <a:p>
            <a:endParaRPr lang="hu-HU" sz="2400" dirty="0" smtClean="0"/>
          </a:p>
        </p:txBody>
      </p:sp>
    </p:spTree>
    <p:extLst>
      <p:ext uri="{BB962C8B-B14F-4D97-AF65-F5344CB8AC3E}">
        <p14:creationId xmlns:p14="http://schemas.microsoft.com/office/powerpoint/2010/main" val="353471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16632"/>
            <a:ext cx="8136904" cy="1224136"/>
          </a:xfrm>
        </p:spPr>
        <p:txBody>
          <a:bodyPr>
            <a:normAutofit/>
          </a:bodyPr>
          <a:lstStyle/>
          <a:p>
            <a:r>
              <a:rPr lang="hu-HU" b="1" dirty="0" smtClean="0">
                <a:solidFill>
                  <a:schemeClr val="tx1"/>
                </a:solidFill>
              </a:rPr>
              <a:t>Az </a:t>
            </a:r>
            <a:r>
              <a:rPr lang="hu-HU" sz="4400" dirty="0"/>
              <a:t>európai vetítési mód</a:t>
            </a:r>
            <a:r>
              <a:rPr lang="hu-HU" sz="4400" dirty="0" smtClean="0"/>
              <a:t>: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182464" y="1700808"/>
            <a:ext cx="8928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a képsík a szemlélő szempontjából a tárgy mögött helyezkedik el („E” módszer),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2204864"/>
            <a:ext cx="4196930" cy="448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3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5" descr="EN ISO MS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6913" y="2276475"/>
            <a:ext cx="4637087" cy="4384675"/>
          </a:xfrm>
          <a:prstGeom prst="rect">
            <a:avLst/>
          </a:prstGeom>
          <a:noFill/>
        </p:spPr>
      </p:pic>
      <p:sp>
        <p:nvSpPr>
          <p:cNvPr id="23553" name="Cím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08025"/>
          </a:xfrm>
        </p:spPr>
        <p:txBody>
          <a:bodyPr/>
          <a:lstStyle/>
          <a:p>
            <a:r>
              <a:rPr lang="hu-HU" sz="4000" smtClean="0"/>
              <a:t>Szabványosítás rendszere</a:t>
            </a:r>
          </a:p>
        </p:txBody>
      </p:sp>
      <p:sp>
        <p:nvSpPr>
          <p:cNvPr id="23554" name="Tartalom helye 2"/>
          <p:cNvSpPr>
            <a:spLocks noGrp="1"/>
          </p:cNvSpPr>
          <p:nvPr>
            <p:ph idx="1"/>
          </p:nvPr>
        </p:nvSpPr>
        <p:spPr>
          <a:xfrm>
            <a:off x="250825" y="1935163"/>
            <a:ext cx="5400675" cy="4389437"/>
          </a:xfrm>
        </p:spPr>
        <p:txBody>
          <a:bodyPr>
            <a:normAutofit/>
          </a:bodyPr>
          <a:lstStyle/>
          <a:p>
            <a:pPr>
              <a:buFont typeface="Wingdings 2" pitchFamily="18" charset="2"/>
              <a:buNone/>
            </a:pPr>
            <a:r>
              <a:rPr lang="hu-HU" sz="2400" b="1" u="sng" smtClean="0"/>
              <a:t>Egyes szabványfajták kapcsolódása:</a:t>
            </a:r>
          </a:p>
          <a:p>
            <a:pPr>
              <a:buFont typeface="Wingdings 2" pitchFamily="18" charset="2"/>
              <a:buNone/>
            </a:pPr>
            <a:r>
              <a:rPr lang="hu-HU" sz="2000" b="1" smtClean="0"/>
              <a:t>MSZ</a:t>
            </a:r>
            <a:r>
              <a:rPr lang="hu-HU" sz="2000" smtClean="0"/>
              <a:t>: nemzeti szabvány</a:t>
            </a:r>
          </a:p>
          <a:p>
            <a:pPr>
              <a:buFont typeface="Wingdings 2" pitchFamily="18" charset="2"/>
              <a:buNone/>
            </a:pPr>
            <a:r>
              <a:rPr lang="hu-HU" sz="2000" b="1" smtClean="0"/>
              <a:t>ISO</a:t>
            </a:r>
            <a:r>
              <a:rPr lang="hu-HU" sz="2000" smtClean="0"/>
              <a:t>: nemzetközi szabvány</a:t>
            </a:r>
          </a:p>
          <a:p>
            <a:pPr>
              <a:buFont typeface="Wingdings 2" pitchFamily="18" charset="2"/>
              <a:buNone/>
            </a:pPr>
            <a:r>
              <a:rPr lang="hu-HU" sz="2000" b="1" smtClean="0"/>
              <a:t>EN</a:t>
            </a:r>
            <a:r>
              <a:rPr lang="hu-HU" sz="2000" smtClean="0"/>
              <a:t>: európai szabvány</a:t>
            </a:r>
          </a:p>
          <a:p>
            <a:pPr>
              <a:buFont typeface="Wingdings 2" pitchFamily="18" charset="2"/>
              <a:buNone/>
            </a:pPr>
            <a:r>
              <a:rPr lang="hu-HU" sz="2000" b="1" smtClean="0"/>
              <a:t>MSZ EN</a:t>
            </a:r>
            <a:r>
              <a:rPr lang="hu-HU" sz="2000" smtClean="0"/>
              <a:t>: európai uniós szabvány honosítása</a:t>
            </a:r>
          </a:p>
          <a:p>
            <a:pPr>
              <a:buFont typeface="Wingdings 2" pitchFamily="18" charset="2"/>
              <a:buNone/>
            </a:pPr>
            <a:r>
              <a:rPr lang="hu-HU" sz="2000" b="1" smtClean="0"/>
              <a:t>MSZ ISO</a:t>
            </a:r>
            <a:r>
              <a:rPr lang="hu-HU" sz="2000" smtClean="0"/>
              <a:t>: nemzetközi szabvány honosítása</a:t>
            </a:r>
          </a:p>
          <a:p>
            <a:pPr>
              <a:buFont typeface="Wingdings 2" pitchFamily="18" charset="2"/>
              <a:buNone/>
            </a:pPr>
            <a:r>
              <a:rPr lang="hu-HU" sz="2000" b="1" smtClean="0"/>
              <a:t>MSZ IEC</a:t>
            </a:r>
            <a:r>
              <a:rPr lang="hu-HU" sz="2000" smtClean="0"/>
              <a:t>: nemzetközi szabvány honosítása (elektrotechnika)</a:t>
            </a:r>
          </a:p>
          <a:p>
            <a:pPr>
              <a:buFont typeface="Wingdings 2" pitchFamily="18" charset="2"/>
              <a:buNone/>
            </a:pPr>
            <a:r>
              <a:rPr lang="hu-HU" sz="2000" b="1" smtClean="0"/>
              <a:t>MSZ EN ISO</a:t>
            </a:r>
            <a:r>
              <a:rPr lang="hu-HU" sz="2000" smtClean="0"/>
              <a:t>: az Európai Unió által is elfogadott nemzetközi szabvány.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08025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dirty="0" smtClean="0"/>
              <a:t>Vetületi ábrázolás</a:t>
            </a:r>
            <a:endParaRPr lang="hu-HU" dirty="0"/>
          </a:p>
        </p:txBody>
      </p:sp>
      <p:sp>
        <p:nvSpPr>
          <p:cNvPr id="54274" name="Tartalom helye 2"/>
          <p:cNvSpPr>
            <a:spLocks noGrp="1"/>
          </p:cNvSpPr>
          <p:nvPr>
            <p:ph idx="1"/>
          </p:nvPr>
        </p:nvSpPr>
        <p:spPr>
          <a:xfrm>
            <a:off x="179388" y="1484313"/>
            <a:ext cx="8229600" cy="4733925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hu-HU" b="1" u="sng" smtClean="0"/>
              <a:t>Európai nézetrend:</a:t>
            </a:r>
          </a:p>
        </p:txBody>
      </p:sp>
      <p:pic>
        <p:nvPicPr>
          <p:cNvPr id="54275" name="Picture 3" descr="Európai vetítés0001"/>
          <p:cNvPicPr>
            <a:picLocks noChangeAspect="1" noChangeArrowheads="1"/>
          </p:cNvPicPr>
          <p:nvPr/>
        </p:nvPicPr>
        <p:blipFill>
          <a:blip r:embed="rId2" cstate="print"/>
          <a:srcRect l="24739" t="19772" r="22162" b="19136"/>
          <a:stretch>
            <a:fillRect/>
          </a:stretch>
        </p:blipFill>
        <p:spPr bwMode="auto">
          <a:xfrm>
            <a:off x="323850" y="1989138"/>
            <a:ext cx="309562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4" descr="Európai vetítés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671092"/>
            <a:ext cx="5620072" cy="377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5519737"/>
            <a:ext cx="2449512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8" name="Szövegdoboz 7"/>
          <p:cNvSpPr txBox="1">
            <a:spLocks noChangeArrowheads="1"/>
          </p:cNvSpPr>
          <p:nvPr/>
        </p:nvSpPr>
        <p:spPr bwMode="auto">
          <a:xfrm>
            <a:off x="71437" y="5756276"/>
            <a:ext cx="18002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400" b="1" dirty="0">
                <a:latin typeface="Constantia" pitchFamily="18" charset="0"/>
              </a:rPr>
              <a:t>Jelölése: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3152" y="308576"/>
            <a:ext cx="554784" cy="3962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16632"/>
            <a:ext cx="8136904" cy="1224136"/>
          </a:xfrm>
        </p:spPr>
        <p:txBody>
          <a:bodyPr>
            <a:normAutofit/>
          </a:bodyPr>
          <a:lstStyle/>
          <a:p>
            <a:r>
              <a:rPr lang="hu-HU" b="1" dirty="0" smtClean="0">
                <a:solidFill>
                  <a:schemeClr val="tx1"/>
                </a:solidFill>
              </a:rPr>
              <a:t>Az </a:t>
            </a:r>
            <a:r>
              <a:rPr lang="hu-HU" b="1" dirty="0">
                <a:solidFill>
                  <a:schemeClr val="tx1"/>
                </a:solidFill>
              </a:rPr>
              <a:t>amerikai vetítési </a:t>
            </a:r>
            <a:r>
              <a:rPr lang="hu-HU" b="1" dirty="0" smtClean="0">
                <a:solidFill>
                  <a:schemeClr val="tx1"/>
                </a:solidFill>
              </a:rPr>
              <a:t>mód: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192024" y="1340768"/>
            <a:ext cx="8928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a </a:t>
            </a:r>
            <a:r>
              <a:rPr lang="hu-HU" sz="2400" dirty="0"/>
              <a:t>képsík a szemlélő és a tárgy között helyezkedik el („A” módszer</a:t>
            </a:r>
            <a:r>
              <a:rPr lang="hu-HU" sz="2400" dirty="0" smtClean="0"/>
              <a:t>).</a:t>
            </a:r>
            <a:endParaRPr lang="hu-HU" sz="24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3" y="1772394"/>
            <a:ext cx="4916033" cy="489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7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7048" y="195603"/>
            <a:ext cx="8229600" cy="708025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dirty="0" smtClean="0"/>
              <a:t>Vetületi ábrázolás</a:t>
            </a:r>
            <a:endParaRPr lang="hu-HU" dirty="0"/>
          </a:p>
        </p:txBody>
      </p:sp>
      <p:sp>
        <p:nvSpPr>
          <p:cNvPr id="55298" name="Tartalom helye 2"/>
          <p:cNvSpPr>
            <a:spLocks noGrp="1"/>
          </p:cNvSpPr>
          <p:nvPr>
            <p:ph idx="1"/>
          </p:nvPr>
        </p:nvSpPr>
        <p:spPr>
          <a:xfrm>
            <a:off x="179388" y="1484313"/>
            <a:ext cx="8229600" cy="4733925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hu-HU" b="1" u="sng" dirty="0" smtClean="0"/>
              <a:t>Amerikai nézetrend:</a:t>
            </a:r>
          </a:p>
        </p:txBody>
      </p:sp>
      <p:pic>
        <p:nvPicPr>
          <p:cNvPr id="55299" name="Picture 4" descr="Amerikai vetítés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49479" y="1484313"/>
            <a:ext cx="5779786" cy="3991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5" descr="Európai vetítés0001"/>
          <p:cNvPicPr>
            <a:picLocks noChangeAspect="1" noChangeArrowheads="1"/>
          </p:cNvPicPr>
          <p:nvPr/>
        </p:nvPicPr>
        <p:blipFill>
          <a:blip r:embed="rId3" cstate="print"/>
          <a:srcRect l="24739" t="19772" r="22162" b="19136"/>
          <a:stretch>
            <a:fillRect/>
          </a:stretch>
        </p:blipFill>
        <p:spPr bwMode="auto">
          <a:xfrm>
            <a:off x="395288" y="1916113"/>
            <a:ext cx="2808287" cy="324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6274" y="5475735"/>
            <a:ext cx="2389611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2" name="Szövegdoboz 8"/>
          <p:cNvSpPr txBox="1">
            <a:spLocks noChangeArrowheads="1"/>
          </p:cNvSpPr>
          <p:nvPr/>
        </p:nvSpPr>
        <p:spPr bwMode="auto">
          <a:xfrm>
            <a:off x="132168" y="5818888"/>
            <a:ext cx="18002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400" b="1" dirty="0">
                <a:latin typeface="Constantia" pitchFamily="18" charset="0"/>
              </a:rPr>
              <a:t>Jelölése: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76672"/>
            <a:ext cx="7213881" cy="6033428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62250"/>
            <a:ext cx="9144000" cy="1331913"/>
          </a:xfrm>
        </p:spPr>
        <p:txBody>
          <a:bodyPr/>
          <a:lstStyle/>
          <a:p>
            <a:r>
              <a:rPr lang="hu-HU" b="1">
                <a:solidFill>
                  <a:schemeClr val="tx1"/>
                </a:solidFill>
              </a:rPr>
              <a:t>KÜLÖNLEGES NÉZETEK</a:t>
            </a:r>
          </a:p>
        </p:txBody>
      </p:sp>
    </p:spTree>
    <p:extLst>
      <p:ext uri="{BB962C8B-B14F-4D97-AF65-F5344CB8AC3E}">
        <p14:creationId xmlns:p14="http://schemas.microsoft.com/office/powerpoint/2010/main" val="151923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318066" y="184151"/>
            <a:ext cx="8229600" cy="939800"/>
          </a:xfrm>
        </p:spPr>
        <p:txBody>
          <a:bodyPr>
            <a:normAutofit fontScale="90000"/>
          </a:bodyPr>
          <a:lstStyle/>
          <a:p>
            <a:r>
              <a:rPr lang="hu-HU" sz="3200" b="1">
                <a:solidFill>
                  <a:schemeClr val="tx1"/>
                </a:solidFill>
              </a:rPr>
              <a:t>A rendezett vetületektől eltérő nézetelhelyezés </a:t>
            </a:r>
          </a:p>
        </p:txBody>
      </p:sp>
      <p:sp>
        <p:nvSpPr>
          <p:cNvPr id="765955" name="Text Box 3"/>
          <p:cNvSpPr txBox="1">
            <a:spLocks noChangeArrowheads="1"/>
          </p:cNvSpPr>
          <p:nvPr/>
        </p:nvSpPr>
        <p:spPr bwMode="auto">
          <a:xfrm>
            <a:off x="222816" y="1293540"/>
            <a:ext cx="8890000" cy="1348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hu-HU" sz="2400" b="1"/>
              <a:t>Célja: </a:t>
            </a:r>
            <a:r>
              <a:rPr lang="hu-HU" sz="2400"/>
              <a:t>a rajz áttekinthetőbb összképének kialakítása</a:t>
            </a:r>
            <a:endParaRPr lang="hu-HU" sz="2400" b="1"/>
          </a:p>
          <a:p>
            <a:pPr>
              <a:spcBef>
                <a:spcPct val="20000"/>
              </a:spcBef>
            </a:pPr>
            <a:r>
              <a:rPr lang="hu-HU" sz="2400" b="1"/>
              <a:t>Indoka: </a:t>
            </a:r>
            <a:r>
              <a:rPr lang="hu-HU" sz="2400"/>
              <a:t>nincs hely ott, ahova tenni kellene</a:t>
            </a:r>
          </a:p>
          <a:p>
            <a:pPr>
              <a:spcBef>
                <a:spcPct val="20000"/>
              </a:spcBef>
            </a:pPr>
            <a:r>
              <a:rPr lang="hu-HU" sz="2400" b="1"/>
              <a:t>Jelölése</a:t>
            </a:r>
            <a:r>
              <a:rPr lang="hu-HU" sz="2400"/>
              <a:t>: nézési irány megadásával</a:t>
            </a:r>
          </a:p>
        </p:txBody>
      </p:sp>
      <p:pic>
        <p:nvPicPr>
          <p:cNvPr id="765956" name="Picture 4"/>
          <p:cNvPicPr>
            <a:picLocks noChangeAspect="1" noChangeArrowheads="1"/>
          </p:cNvPicPr>
          <p:nvPr/>
        </p:nvPicPr>
        <p:blipFill>
          <a:blip r:embed="rId2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774" y="3140968"/>
            <a:ext cx="4347242" cy="360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5957" name="Picture 5"/>
          <p:cNvPicPr>
            <a:picLocks noChangeAspect="1" noChangeArrowheads="1"/>
          </p:cNvPicPr>
          <p:nvPr/>
        </p:nvPicPr>
        <p:blipFill>
          <a:blip r:embed="rId3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99" y="3140968"/>
            <a:ext cx="4377867" cy="3631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89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06450"/>
          </a:xfrm>
        </p:spPr>
        <p:txBody>
          <a:bodyPr/>
          <a:lstStyle/>
          <a:p>
            <a:r>
              <a:rPr lang="hu-HU" sz="3600" b="1">
                <a:solidFill>
                  <a:schemeClr val="tx1"/>
                </a:solidFill>
              </a:rPr>
              <a:t>Résznézet</a:t>
            </a:r>
          </a:p>
        </p:txBody>
      </p:sp>
      <p:sp>
        <p:nvSpPr>
          <p:cNvPr id="766979" name="Text Box 3"/>
          <p:cNvSpPr txBox="1">
            <a:spLocks noChangeArrowheads="1"/>
          </p:cNvSpPr>
          <p:nvPr/>
        </p:nvSpPr>
        <p:spPr bwMode="auto">
          <a:xfrm>
            <a:off x="282575" y="739775"/>
            <a:ext cx="8582025" cy="1348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hu-HU" sz="2400" b="1"/>
              <a:t>Célja: </a:t>
            </a:r>
            <a:r>
              <a:rPr lang="hu-HU" sz="2400"/>
              <a:t>valamely részlet torzulásmentes ábrázolása</a:t>
            </a:r>
            <a:endParaRPr lang="hu-HU" sz="2400" b="1"/>
          </a:p>
          <a:p>
            <a:pPr>
              <a:spcBef>
                <a:spcPct val="20000"/>
              </a:spcBef>
            </a:pPr>
            <a:r>
              <a:rPr lang="hu-HU" sz="2400" b="1"/>
              <a:t>Elhelyezése: </a:t>
            </a:r>
            <a:r>
              <a:rPr lang="hu-HU" sz="2400"/>
              <a:t>a nézetrendtől eltérően (a tárgyrészlet IV. képe)</a:t>
            </a:r>
          </a:p>
          <a:p>
            <a:pPr>
              <a:spcBef>
                <a:spcPct val="20000"/>
              </a:spcBef>
            </a:pPr>
            <a:r>
              <a:rPr lang="hu-HU" sz="2400" b="1"/>
              <a:t>Jelölése</a:t>
            </a:r>
            <a:r>
              <a:rPr lang="hu-HU" sz="2400"/>
              <a:t>: nézési irány megadásával</a:t>
            </a:r>
          </a:p>
        </p:txBody>
      </p:sp>
      <p:pic>
        <p:nvPicPr>
          <p:cNvPr id="766980" name="Picture 4"/>
          <p:cNvPicPr>
            <a:picLocks noChangeAspect="1" noChangeArrowheads="1"/>
          </p:cNvPicPr>
          <p:nvPr/>
        </p:nvPicPr>
        <p:blipFill>
          <a:blip r:embed="rId2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2179638"/>
            <a:ext cx="7489825" cy="419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534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3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Részvetület </a:t>
            </a:r>
            <a:br>
              <a:rPr lang="hu-HU" sz="3200" b="1">
                <a:solidFill>
                  <a:schemeClr val="tx1"/>
                </a:solidFill>
              </a:rPr>
            </a:br>
            <a:r>
              <a:rPr lang="hu-HU" sz="3200" b="1">
                <a:solidFill>
                  <a:schemeClr val="tx1"/>
                </a:solidFill>
              </a:rPr>
              <a:t>(az érdektelen részletet elhagyjuk)</a:t>
            </a:r>
          </a:p>
        </p:txBody>
      </p:sp>
      <p:pic>
        <p:nvPicPr>
          <p:cNvPr id="868355" name="Picture 3"/>
          <p:cNvPicPr>
            <a:picLocks noChangeAspect="1" noChangeArrowheads="1"/>
          </p:cNvPicPr>
          <p:nvPr/>
        </p:nvPicPr>
        <p:blipFill>
          <a:blip r:embed="rId2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341438"/>
            <a:ext cx="5521325" cy="439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525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50900"/>
          </a:xfrm>
        </p:spPr>
        <p:txBody>
          <a:bodyPr/>
          <a:lstStyle/>
          <a:p>
            <a:r>
              <a:rPr lang="hu-HU" sz="3600" b="1">
                <a:solidFill>
                  <a:schemeClr val="tx1"/>
                </a:solidFill>
              </a:rPr>
              <a:t>Helyi nézet</a:t>
            </a:r>
          </a:p>
        </p:txBody>
      </p:sp>
      <p:pic>
        <p:nvPicPr>
          <p:cNvPr id="768003" name="Picture 3"/>
          <p:cNvPicPr>
            <a:picLocks noChangeAspect="1" noChangeArrowheads="1"/>
          </p:cNvPicPr>
          <p:nvPr/>
        </p:nvPicPr>
        <p:blipFill>
          <a:blip r:embed="rId2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0" y="1785938"/>
            <a:ext cx="5399088" cy="424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8004" name="Rectangle 4"/>
          <p:cNvSpPr>
            <a:spLocks noChangeArrowheads="1"/>
          </p:cNvSpPr>
          <p:nvPr/>
        </p:nvSpPr>
        <p:spPr bwMode="auto">
          <a:xfrm>
            <a:off x="1176338" y="1073150"/>
            <a:ext cx="6794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hu-HU" sz="2400" b="1"/>
              <a:t>Célja: </a:t>
            </a:r>
            <a:r>
              <a:rPr lang="hu-HU" sz="2400"/>
              <a:t>valamely részlet</a:t>
            </a:r>
            <a:r>
              <a:rPr lang="hu-HU" sz="2400" b="1"/>
              <a:t> </a:t>
            </a:r>
            <a:r>
              <a:rPr lang="hu-HU" sz="2400"/>
              <a:t>„kiegészítő” magyarázata</a:t>
            </a:r>
          </a:p>
        </p:txBody>
      </p:sp>
    </p:spTree>
    <p:extLst>
      <p:ext uri="{BB962C8B-B14F-4D97-AF65-F5344CB8AC3E}">
        <p14:creationId xmlns:p14="http://schemas.microsoft.com/office/powerpoint/2010/main" val="153961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Helyi nézet</a:t>
            </a:r>
          </a:p>
        </p:txBody>
      </p:sp>
      <p:pic>
        <p:nvPicPr>
          <p:cNvPr id="769027" name="Picture 3"/>
          <p:cNvPicPr>
            <a:picLocks noChangeAspect="1" noChangeArrowheads="1"/>
          </p:cNvPicPr>
          <p:nvPr/>
        </p:nvPicPr>
        <p:blipFill>
          <a:blip r:embed="rId2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0" y="1797050"/>
            <a:ext cx="5399088" cy="42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867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Cím 1"/>
          <p:cNvSpPr>
            <a:spLocks noGrp="1"/>
          </p:cNvSpPr>
          <p:nvPr>
            <p:ph type="title"/>
          </p:nvPr>
        </p:nvSpPr>
        <p:spPr>
          <a:xfrm>
            <a:off x="250825" y="156012"/>
            <a:ext cx="8229600" cy="708025"/>
          </a:xfrm>
        </p:spPr>
        <p:txBody>
          <a:bodyPr>
            <a:normAutofit fontScale="90000"/>
          </a:bodyPr>
          <a:lstStyle/>
          <a:p>
            <a:r>
              <a:rPr lang="hu-HU" sz="4000" dirty="0" smtClean="0"/>
              <a:t>Szabványok jelölés rendszere</a:t>
            </a:r>
          </a:p>
        </p:txBody>
      </p:sp>
      <p:sp>
        <p:nvSpPr>
          <p:cNvPr id="24578" name="Tartalom helye 2"/>
          <p:cNvSpPr>
            <a:spLocks noGrp="1"/>
          </p:cNvSpPr>
          <p:nvPr>
            <p:ph idx="1"/>
          </p:nvPr>
        </p:nvSpPr>
        <p:spPr>
          <a:xfrm>
            <a:off x="250825" y="4088528"/>
            <a:ext cx="8893175" cy="1151929"/>
          </a:xfrm>
        </p:spPr>
        <p:txBody>
          <a:bodyPr>
            <a:normAutofit fontScale="92500" lnSpcReduction="10000"/>
          </a:bodyPr>
          <a:lstStyle/>
          <a:p>
            <a:pPr>
              <a:buFont typeface="Wingdings 2" pitchFamily="18" charset="2"/>
              <a:buNone/>
            </a:pPr>
            <a:r>
              <a:rPr lang="hu-HU" sz="3000" b="1" dirty="0" smtClean="0"/>
              <a:t>MSZ EN ISO </a:t>
            </a:r>
            <a:r>
              <a:rPr lang="hu-HU" sz="3000" b="1" dirty="0" smtClean="0">
                <a:latin typeface="Times New Roman" pitchFamily="18" charset="0"/>
                <a:cs typeface="Times New Roman" pitchFamily="18" charset="0"/>
              </a:rPr>
              <a:t>5457:2000</a:t>
            </a:r>
            <a:r>
              <a:rPr lang="hu-HU" sz="3000" b="1" dirty="0" smtClean="0"/>
              <a:t> Termékek műszaki dokumentációja. A rajzlapok kialakítása és méretei</a:t>
            </a:r>
          </a:p>
          <a:p>
            <a:pPr>
              <a:buFont typeface="Wingdings 2" pitchFamily="18" charset="2"/>
              <a:buNone/>
            </a:pPr>
            <a:endParaRPr lang="hu-HU" sz="2400" b="1" dirty="0" smtClean="0"/>
          </a:p>
          <a:p>
            <a:pPr>
              <a:buFont typeface="Wingdings 2" pitchFamily="18" charset="2"/>
              <a:buNone/>
            </a:pPr>
            <a:endParaRPr lang="hu-HU" sz="2400" b="1" dirty="0" smtClean="0"/>
          </a:p>
          <a:p>
            <a:pPr>
              <a:buFont typeface="Wingdings 2" pitchFamily="18" charset="2"/>
              <a:buNone/>
            </a:pPr>
            <a:endParaRPr lang="hu-HU" sz="2400" b="1" dirty="0" smtClean="0"/>
          </a:p>
          <a:p>
            <a:pPr>
              <a:buFont typeface="Wingdings 2" pitchFamily="18" charset="2"/>
              <a:buNone/>
            </a:pPr>
            <a:endParaRPr lang="hu-HU" sz="2400" b="1" dirty="0" smtClean="0"/>
          </a:p>
          <a:p>
            <a:pPr>
              <a:buFont typeface="Wingdings 2" pitchFamily="18" charset="2"/>
              <a:buNone/>
            </a:pPr>
            <a:endParaRPr lang="hu-HU" sz="2400" b="1" dirty="0" smtClean="0"/>
          </a:p>
          <a:p>
            <a:pPr>
              <a:buFont typeface="Wingdings 2" pitchFamily="18" charset="2"/>
              <a:buNone/>
            </a:pPr>
            <a:endParaRPr lang="hu-HU" sz="2400" b="1" dirty="0" smtClean="0"/>
          </a:p>
        </p:txBody>
      </p:sp>
      <p:sp>
        <p:nvSpPr>
          <p:cNvPr id="65" name="Lekerekített téglalap feliratnak 64"/>
          <p:cNvSpPr/>
          <p:nvPr/>
        </p:nvSpPr>
        <p:spPr>
          <a:xfrm>
            <a:off x="-3175" y="2305050"/>
            <a:ext cx="1655763" cy="936625"/>
          </a:xfrm>
          <a:prstGeom prst="wedgeRoundRectCallout">
            <a:avLst>
              <a:gd name="adj1" fmla="val -8335"/>
              <a:gd name="adj2" fmla="val 13982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solidFill>
                  <a:schemeClr val="bg1"/>
                </a:solidFill>
              </a:rPr>
              <a:t>Magyar szabvány jele</a:t>
            </a:r>
          </a:p>
        </p:txBody>
      </p:sp>
      <p:sp>
        <p:nvSpPr>
          <p:cNvPr id="67" name="Lekerekített téglalap feliratnak 66"/>
          <p:cNvSpPr/>
          <p:nvPr/>
        </p:nvSpPr>
        <p:spPr>
          <a:xfrm>
            <a:off x="3629025" y="1412875"/>
            <a:ext cx="1657350" cy="936625"/>
          </a:xfrm>
          <a:prstGeom prst="wedgeRoundRectCallout">
            <a:avLst>
              <a:gd name="adj1" fmla="val -141739"/>
              <a:gd name="adj2" fmla="val 23391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solidFill>
                  <a:schemeClr val="bg1"/>
                </a:solidFill>
              </a:rPr>
              <a:t>Nemzetközi szabvány jele</a:t>
            </a:r>
          </a:p>
        </p:txBody>
      </p:sp>
      <p:sp>
        <p:nvSpPr>
          <p:cNvPr id="68" name="Lekerekített téglalap feliratnak 67"/>
          <p:cNvSpPr/>
          <p:nvPr/>
        </p:nvSpPr>
        <p:spPr>
          <a:xfrm>
            <a:off x="6011863" y="1379538"/>
            <a:ext cx="1655762" cy="936625"/>
          </a:xfrm>
          <a:prstGeom prst="wedgeRoundRectCallout">
            <a:avLst>
              <a:gd name="adj1" fmla="val -245414"/>
              <a:gd name="adj2" fmla="val 24109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solidFill>
                  <a:schemeClr val="bg1"/>
                </a:solidFill>
              </a:rPr>
              <a:t>Azonosító szám</a:t>
            </a:r>
          </a:p>
        </p:txBody>
      </p:sp>
      <p:sp>
        <p:nvSpPr>
          <p:cNvPr id="69" name="Lekerekített téglalap feliratnak 68"/>
          <p:cNvSpPr/>
          <p:nvPr/>
        </p:nvSpPr>
        <p:spPr>
          <a:xfrm>
            <a:off x="7092950" y="2395538"/>
            <a:ext cx="1871663" cy="936625"/>
          </a:xfrm>
          <a:prstGeom prst="wedgeRoundRectCallout">
            <a:avLst>
              <a:gd name="adj1" fmla="val -232862"/>
              <a:gd name="adj2" fmla="val 13105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solidFill>
                  <a:schemeClr val="bg1"/>
                </a:solidFill>
              </a:rPr>
              <a:t>Kibocsátás éve</a:t>
            </a:r>
          </a:p>
        </p:txBody>
      </p:sp>
      <p:sp>
        <p:nvSpPr>
          <p:cNvPr id="70" name="Lekerekített téglalap feliratnak 69"/>
          <p:cNvSpPr/>
          <p:nvPr/>
        </p:nvSpPr>
        <p:spPr>
          <a:xfrm>
            <a:off x="3348038" y="5661025"/>
            <a:ext cx="1871662" cy="936625"/>
          </a:xfrm>
          <a:prstGeom prst="wedgeRoundRectCallout">
            <a:avLst>
              <a:gd name="adj1" fmla="val 16534"/>
              <a:gd name="adj2" fmla="val -13017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solidFill>
                  <a:schemeClr val="bg1"/>
                </a:solidFill>
              </a:rPr>
              <a:t>Cím (Szabvány megnevezése)</a:t>
            </a:r>
          </a:p>
        </p:txBody>
      </p:sp>
      <p:sp>
        <p:nvSpPr>
          <p:cNvPr id="9" name="Lekerekített téglalap feliratnak 66"/>
          <p:cNvSpPr>
            <a:spLocks noChangeArrowheads="1"/>
          </p:cNvSpPr>
          <p:nvPr/>
        </p:nvSpPr>
        <p:spPr bwMode="auto">
          <a:xfrm>
            <a:off x="1692275" y="1773238"/>
            <a:ext cx="1808163" cy="935037"/>
          </a:xfrm>
          <a:prstGeom prst="wedgeRoundRectCallout">
            <a:avLst>
              <a:gd name="adj1" fmla="val -66681"/>
              <a:gd name="adj2" fmla="val 194819"/>
              <a:gd name="adj3" fmla="val 16667"/>
            </a:avLst>
          </a:prstGeom>
          <a:solidFill>
            <a:schemeClr val="accent1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hu-HU">
                <a:solidFill>
                  <a:schemeClr val="bg1"/>
                </a:solidFill>
                <a:latin typeface="Constantia" pitchFamily="18" charset="0"/>
              </a:rPr>
              <a:t>Európai</a:t>
            </a:r>
            <a:r>
              <a:rPr lang="hu-HU">
                <a:solidFill>
                  <a:schemeClr val="bg1"/>
                </a:solidFill>
              </a:rPr>
              <a:t> uniós</a:t>
            </a:r>
            <a:r>
              <a:rPr lang="hu-HU">
                <a:solidFill>
                  <a:schemeClr val="bg1"/>
                </a:solidFill>
                <a:latin typeface="Constantia" pitchFamily="18" charset="0"/>
              </a:rPr>
              <a:t> szabvány jele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Helyi nézet</a:t>
            </a:r>
          </a:p>
        </p:txBody>
      </p:sp>
      <p:pic>
        <p:nvPicPr>
          <p:cNvPr id="770051" name="Picture 3"/>
          <p:cNvPicPr>
            <a:picLocks noChangeAspect="1" noChangeArrowheads="1"/>
          </p:cNvPicPr>
          <p:nvPr/>
        </p:nvPicPr>
        <p:blipFill>
          <a:blip r:embed="rId2" cstate="print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0" y="1797050"/>
            <a:ext cx="5399088" cy="42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093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41375"/>
          </a:xfrm>
        </p:spPr>
        <p:txBody>
          <a:bodyPr/>
          <a:lstStyle/>
          <a:p>
            <a:r>
              <a:rPr lang="hu-HU" sz="3200" b="1">
                <a:solidFill>
                  <a:schemeClr val="bg1"/>
                </a:solidFill>
              </a:rPr>
              <a:t>Kiemelt részlet</a:t>
            </a:r>
          </a:p>
        </p:txBody>
      </p:sp>
      <p:pic>
        <p:nvPicPr>
          <p:cNvPr id="771075" name="Picture 3"/>
          <p:cNvPicPr>
            <a:picLocks noChangeAspect="1" noChangeArrowheads="1"/>
          </p:cNvPicPr>
          <p:nvPr/>
        </p:nvPicPr>
        <p:blipFill>
          <a:blip r:embed="rId2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1355725"/>
            <a:ext cx="7708900" cy="512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1076" name="Rectangle 4"/>
          <p:cNvSpPr>
            <a:spLocks noChangeArrowheads="1"/>
          </p:cNvSpPr>
          <p:nvPr/>
        </p:nvSpPr>
        <p:spPr bwMode="auto">
          <a:xfrm>
            <a:off x="842963" y="781050"/>
            <a:ext cx="74596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sz="2400" b="1"/>
              <a:t>Célja: valamely a részlet kinagyítása</a:t>
            </a:r>
          </a:p>
        </p:txBody>
      </p:sp>
    </p:spTree>
    <p:extLst>
      <p:ext uri="{BB962C8B-B14F-4D97-AF65-F5344CB8AC3E}">
        <p14:creationId xmlns:p14="http://schemas.microsoft.com/office/powerpoint/2010/main" val="172227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hu-HU" sz="3200" b="1">
                <a:solidFill>
                  <a:schemeClr val="bg1"/>
                </a:solidFill>
              </a:rPr>
              <a:t>Kiemelt részlet</a:t>
            </a:r>
          </a:p>
        </p:txBody>
      </p:sp>
      <p:pic>
        <p:nvPicPr>
          <p:cNvPr id="772099" name="Picture 3"/>
          <p:cNvPicPr>
            <a:picLocks noChangeAspect="1" noChangeArrowheads="1"/>
          </p:cNvPicPr>
          <p:nvPr/>
        </p:nvPicPr>
        <p:blipFill>
          <a:blip r:embed="rId2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1355725"/>
            <a:ext cx="7708900" cy="512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014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122" name="Rectangle 2"/>
          <p:cNvSpPr>
            <a:spLocks noChangeArrowheads="1"/>
          </p:cNvSpPr>
          <p:nvPr/>
        </p:nvSpPr>
        <p:spPr bwMode="auto">
          <a:xfrm>
            <a:off x="431800" y="284797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sz="4800" b="1">
                <a:solidFill>
                  <a:schemeClr val="tx1"/>
                </a:solidFill>
              </a:rPr>
              <a:t>A METSZETEK</a:t>
            </a:r>
          </a:p>
        </p:txBody>
      </p:sp>
    </p:spTree>
    <p:extLst>
      <p:ext uri="{BB962C8B-B14F-4D97-AF65-F5344CB8AC3E}">
        <p14:creationId xmlns:p14="http://schemas.microsoft.com/office/powerpoint/2010/main" val="95441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146" name="Rectangle 2"/>
          <p:cNvSpPr>
            <a:spLocks noChangeArrowheads="1"/>
          </p:cNvSpPr>
          <p:nvPr/>
        </p:nvSpPr>
        <p:spPr bwMode="auto">
          <a:xfrm>
            <a:off x="467544" y="260648"/>
            <a:ext cx="8229600" cy="98266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b="1"/>
              <a:t>A metszetkészítés célja</a:t>
            </a: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611560" y="3717032"/>
            <a:ext cx="82089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Metszet</a:t>
            </a:r>
            <a:r>
              <a:rPr lang="hu-H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tárgy képzeletbeli metszősíkkal való metszése, majd a metszősík és a szemünk közötti részek eltávolítása után készített vetület, amely a metszősíkba eső és a metszősík mögött lévő részeket ábrázolja. 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68280" y="1844824"/>
            <a:ext cx="8229600" cy="98266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sz="3200" b="1" dirty="0">
                <a:solidFill>
                  <a:schemeClr val="tx1"/>
                </a:solidFill>
              </a:rPr>
              <a:t>üreges alkatrészek </a:t>
            </a:r>
            <a:r>
              <a:rPr lang="hu-HU" sz="3200" b="1" dirty="0" smtClean="0">
                <a:solidFill>
                  <a:schemeClr val="tx1"/>
                </a:solidFill>
              </a:rPr>
              <a:t>belső részleteinek </a:t>
            </a:r>
            <a:r>
              <a:rPr lang="hu-HU" sz="3200" b="1" dirty="0">
                <a:solidFill>
                  <a:schemeClr val="tx1"/>
                </a:solidFill>
              </a:rPr>
              <a:t>megjelenítése</a:t>
            </a:r>
          </a:p>
        </p:txBody>
      </p:sp>
    </p:spTree>
    <p:extLst>
      <p:ext uri="{BB962C8B-B14F-4D97-AF65-F5344CB8AC3E}">
        <p14:creationId xmlns:p14="http://schemas.microsoft.com/office/powerpoint/2010/main" val="284070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8788" y="0"/>
            <a:ext cx="8229600" cy="960438"/>
          </a:xfrm>
        </p:spPr>
        <p:txBody>
          <a:bodyPr/>
          <a:lstStyle/>
          <a:p>
            <a:r>
              <a:rPr lang="hu-HU" sz="3600" b="1">
                <a:solidFill>
                  <a:schemeClr val="tx1"/>
                </a:solidFill>
              </a:rPr>
              <a:t>A metszetkészítés lépései</a:t>
            </a:r>
          </a:p>
        </p:txBody>
      </p:sp>
      <p:sp>
        <p:nvSpPr>
          <p:cNvPr id="796675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333501"/>
            <a:ext cx="8077200" cy="339164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hu-HU" sz="3200" dirty="0"/>
              <a:t>Az alkatrész képzeletbeli elmetszése a metszősík mentén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3200" dirty="0"/>
              <a:t>Az elülső (nézőhöz közelebb álló) rész képzeletbeli elhagyása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3200" dirty="0"/>
              <a:t>A maradék rész ábrázolása nézetként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3200" dirty="0"/>
              <a:t>Az elmetszett anyag </a:t>
            </a:r>
            <a:r>
              <a:rPr lang="hu-HU" sz="3200" dirty="0" smtClean="0"/>
              <a:t>jelölése</a:t>
            </a:r>
            <a:endParaRPr lang="hu-HU" sz="3200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974" y="260744"/>
            <a:ext cx="481626" cy="4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0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698" name="Rectangle 2"/>
          <p:cNvSpPr>
            <a:spLocks noChangeArrowheads="1"/>
          </p:cNvSpPr>
          <p:nvPr/>
        </p:nvSpPr>
        <p:spPr bwMode="auto">
          <a:xfrm>
            <a:off x="275431" y="260648"/>
            <a:ext cx="8593138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b="1" dirty="0" smtClean="0">
                <a:solidFill>
                  <a:schemeClr val="tx1"/>
                </a:solidFill>
              </a:rPr>
              <a:t>A METSZETEK KELETKEZÉSE</a:t>
            </a:r>
            <a:endParaRPr lang="hu-HU" b="1" dirty="0">
              <a:solidFill>
                <a:schemeClr val="tx1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57207" y="1700808"/>
            <a:ext cx="4383345" cy="3456384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040" y="1412776"/>
            <a:ext cx="4927316" cy="4032448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388356" y="5445224"/>
            <a:ext cx="5983844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u-H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S3 síkkal készített </a:t>
            </a:r>
            <a:r>
              <a:rPr lang="hu-H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hosszmetszet</a:t>
            </a:r>
            <a:r>
              <a:rPr lang="hu-H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et, </a:t>
            </a:r>
          </a:p>
          <a:p>
            <a:r>
              <a:rPr lang="hu-H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S2 síkkal készített </a:t>
            </a:r>
            <a:r>
              <a:rPr lang="hu-H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keresztmetszet</a:t>
            </a:r>
            <a:r>
              <a:rPr lang="hu-H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et, </a:t>
            </a:r>
          </a:p>
          <a:p>
            <a:r>
              <a:rPr lang="hu-H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S1 síkkal készített </a:t>
            </a:r>
            <a:r>
              <a:rPr lang="hu-H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szintmetszet</a:t>
            </a:r>
            <a:r>
              <a:rPr lang="hu-H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et. 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28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698" name="Rectangle 2"/>
          <p:cNvSpPr>
            <a:spLocks noChangeArrowheads="1"/>
          </p:cNvSpPr>
          <p:nvPr/>
        </p:nvSpPr>
        <p:spPr bwMode="auto">
          <a:xfrm>
            <a:off x="276225" y="2443163"/>
            <a:ext cx="8593138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b="1" dirty="0">
                <a:solidFill>
                  <a:schemeClr val="tx1"/>
                </a:solidFill>
              </a:rPr>
              <a:t>AZ ELMETSZETT TEST </a:t>
            </a:r>
            <a:r>
              <a:rPr lang="hu-HU" b="1" dirty="0" smtClean="0">
                <a:solidFill>
                  <a:schemeClr val="tx1"/>
                </a:solidFill>
              </a:rPr>
              <a:t>ANYAGÁNAK </a:t>
            </a:r>
            <a:r>
              <a:rPr lang="hu-HU" b="1" dirty="0">
                <a:solidFill>
                  <a:schemeClr val="tx1"/>
                </a:solidFill>
              </a:rPr>
              <a:t>JELÖLÉSE</a:t>
            </a:r>
          </a:p>
        </p:txBody>
      </p:sp>
    </p:spTree>
    <p:extLst>
      <p:ext uri="{BB962C8B-B14F-4D97-AF65-F5344CB8AC3E}">
        <p14:creationId xmlns:p14="http://schemas.microsoft.com/office/powerpoint/2010/main" val="404075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3" t="44492" r="50208" b="49062"/>
          <a:stretch>
            <a:fillRect/>
          </a:stretch>
        </p:blipFill>
        <p:spPr>
          <a:xfrm>
            <a:off x="2019300" y="285750"/>
            <a:ext cx="5140325" cy="642938"/>
          </a:xfrm>
        </p:spPr>
      </p:pic>
      <p:pic>
        <p:nvPicPr>
          <p:cNvPr id="798723" name="Picture 3"/>
          <p:cNvPicPr>
            <a:picLocks noChangeAspect="1" noChangeArrowheads="1"/>
          </p:cNvPicPr>
          <p:nvPr/>
        </p:nvPicPr>
        <p:blipFill>
          <a:blip r:embed="rId2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2" t="44475" r="15273" b="49062"/>
          <a:stretch>
            <a:fillRect/>
          </a:stretch>
        </p:blipFill>
        <p:spPr bwMode="auto">
          <a:xfrm>
            <a:off x="2019300" y="3471863"/>
            <a:ext cx="5202238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24" name="Picture 4"/>
          <p:cNvPicPr>
            <a:picLocks noChangeAspect="1" noChangeArrowheads="1"/>
          </p:cNvPicPr>
          <p:nvPr/>
        </p:nvPicPr>
        <p:blipFill>
          <a:blip r:embed="rId2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3" t="50557" r="50208" b="43123"/>
          <a:stretch>
            <a:fillRect/>
          </a:stretch>
        </p:blipFill>
        <p:spPr bwMode="auto">
          <a:xfrm>
            <a:off x="2019300" y="1092200"/>
            <a:ext cx="5140325" cy="63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25" name="Picture 5"/>
          <p:cNvPicPr>
            <a:picLocks noChangeAspect="1" noChangeArrowheads="1"/>
          </p:cNvPicPr>
          <p:nvPr/>
        </p:nvPicPr>
        <p:blipFill>
          <a:blip r:embed="rId2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3" t="56894" r="50208" b="36786"/>
          <a:stretch>
            <a:fillRect/>
          </a:stretch>
        </p:blipFill>
        <p:spPr bwMode="auto">
          <a:xfrm>
            <a:off x="2019300" y="1871663"/>
            <a:ext cx="5140325" cy="63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26" name="Picture 6"/>
          <p:cNvPicPr>
            <a:picLocks noChangeAspect="1" noChangeArrowheads="1"/>
          </p:cNvPicPr>
          <p:nvPr/>
        </p:nvPicPr>
        <p:blipFill>
          <a:blip r:embed="rId2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3" t="63103" r="50208" b="30450"/>
          <a:stretch>
            <a:fillRect/>
          </a:stretch>
        </p:blipFill>
        <p:spPr bwMode="auto">
          <a:xfrm>
            <a:off x="2019300" y="2611438"/>
            <a:ext cx="5140325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27" name="Picture 7"/>
          <p:cNvPicPr>
            <a:picLocks noChangeAspect="1" noChangeArrowheads="1"/>
          </p:cNvPicPr>
          <p:nvPr/>
        </p:nvPicPr>
        <p:blipFill>
          <a:blip r:embed="rId2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2" t="50938" r="15273" b="42996"/>
          <a:stretch>
            <a:fillRect/>
          </a:stretch>
        </p:blipFill>
        <p:spPr bwMode="auto">
          <a:xfrm>
            <a:off x="2019300" y="4424363"/>
            <a:ext cx="5202238" cy="60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28" name="Picture 8"/>
          <p:cNvPicPr>
            <a:picLocks noChangeAspect="1" noChangeArrowheads="1"/>
          </p:cNvPicPr>
          <p:nvPr/>
        </p:nvPicPr>
        <p:blipFill>
          <a:blip r:embed="rId2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2" t="56749" r="15273" b="36787"/>
          <a:stretch>
            <a:fillRect/>
          </a:stretch>
        </p:blipFill>
        <p:spPr bwMode="auto">
          <a:xfrm>
            <a:off x="2019300" y="5178425"/>
            <a:ext cx="5202238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29" name="Picture 9"/>
          <p:cNvPicPr>
            <a:picLocks noChangeAspect="1" noChangeArrowheads="1"/>
          </p:cNvPicPr>
          <p:nvPr/>
        </p:nvPicPr>
        <p:blipFill>
          <a:blip r:embed="rId2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2" t="63086" r="15273" b="30594"/>
          <a:stretch>
            <a:fillRect/>
          </a:stretch>
        </p:blipFill>
        <p:spPr bwMode="auto">
          <a:xfrm>
            <a:off x="2019300" y="6053138"/>
            <a:ext cx="5202238" cy="63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731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746" name="Text Box 2"/>
          <p:cNvSpPr txBox="1">
            <a:spLocks noChangeArrowheads="1"/>
          </p:cNvSpPr>
          <p:nvPr/>
        </p:nvSpPr>
        <p:spPr bwMode="auto">
          <a:xfrm>
            <a:off x="1442714" y="188640"/>
            <a:ext cx="6402587" cy="158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hu-HU" sz="4400" b="1" dirty="0"/>
              <a:t>A </a:t>
            </a:r>
            <a:r>
              <a:rPr lang="hu-HU" sz="4400" b="1" dirty="0" smtClean="0"/>
              <a:t>METSZETT FELÜLET</a:t>
            </a:r>
          </a:p>
          <a:p>
            <a:pPr algn="ctr">
              <a:spcBef>
                <a:spcPct val="20000"/>
              </a:spcBef>
            </a:pPr>
            <a:r>
              <a:rPr lang="hu-HU" sz="4400" b="1" dirty="0" smtClean="0"/>
              <a:t>JELÖLÉSE</a:t>
            </a:r>
            <a:endParaRPr lang="hu-HU" sz="4400" b="1" dirty="0"/>
          </a:p>
        </p:txBody>
      </p:sp>
      <p:sp>
        <p:nvSpPr>
          <p:cNvPr id="2" name="Téglalap 1"/>
          <p:cNvSpPr/>
          <p:nvPr/>
        </p:nvSpPr>
        <p:spPr>
          <a:xfrm>
            <a:off x="323528" y="2136339"/>
            <a:ext cx="86409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metszett felületeket (a metszet szelvényét): </a:t>
            </a:r>
          </a:p>
          <a:p>
            <a:pPr algn="just"/>
            <a:r>
              <a:rPr lang="hu-H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kontúrvonalhoz, vagy </a:t>
            </a:r>
          </a:p>
          <a:p>
            <a:pPr algn="just"/>
            <a:r>
              <a:rPr lang="hu-H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közép-, ill. tengelyvonalhoz </a:t>
            </a:r>
          </a:p>
          <a:p>
            <a:pPr algn="just"/>
            <a:r>
              <a:rPr lang="hu-H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45°-os szög alatt hajló, egymással párhuzamos vékony folytonos vonallal rajzolt </a:t>
            </a:r>
            <a:r>
              <a:rPr lang="hu-HU" sz="2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vonalzat</a:t>
            </a:r>
            <a:r>
              <a:rPr lang="hu-H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</a:t>
            </a:r>
            <a:r>
              <a:rPr lang="hu-H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jelöljük. </a:t>
            </a:r>
            <a:endParaRPr lang="hu-HU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vonalzat</a:t>
            </a:r>
            <a:r>
              <a:rPr lang="hu-H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sűrűsége a metszett felület nagyságához igazodóan kb. 1,5-10 </a:t>
            </a:r>
            <a:r>
              <a:rPr lang="hu-HU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 (a </a:t>
            </a:r>
            <a:r>
              <a:rPr lang="hu-H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minimális távolság a kontúrvonal vastagságának </a:t>
            </a:r>
            <a:r>
              <a:rPr lang="hu-HU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kétszerese). 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02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Cím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79463"/>
          </a:xfrm>
        </p:spPr>
        <p:txBody>
          <a:bodyPr>
            <a:normAutofit/>
          </a:bodyPr>
          <a:lstStyle/>
          <a:p>
            <a:r>
              <a:rPr lang="hu-HU" sz="4000" smtClean="0"/>
              <a:t>Szabványok fellelhetősége</a:t>
            </a:r>
          </a:p>
        </p:txBody>
      </p:sp>
      <p:sp>
        <p:nvSpPr>
          <p:cNvPr id="25602" name="Tartalom helye 2"/>
          <p:cNvSpPr>
            <a:spLocks noGrp="1"/>
          </p:cNvSpPr>
          <p:nvPr>
            <p:ph idx="1"/>
          </p:nvPr>
        </p:nvSpPr>
        <p:spPr>
          <a:xfrm>
            <a:off x="457200" y="1935163"/>
            <a:ext cx="8075613" cy="4389437"/>
          </a:xfrm>
        </p:spPr>
        <p:txBody>
          <a:bodyPr/>
          <a:lstStyle/>
          <a:p>
            <a:r>
              <a:rPr lang="hu-HU" smtClean="0"/>
              <a:t>MSZT honlap</a:t>
            </a:r>
          </a:p>
          <a:p>
            <a:pPr>
              <a:buFont typeface="Wingdings 2" pitchFamily="18" charset="2"/>
              <a:buNone/>
            </a:pPr>
            <a:r>
              <a:rPr lang="hu-HU" smtClean="0"/>
              <a:t>	 </a:t>
            </a:r>
            <a:r>
              <a:rPr lang="hu-HU" b="1" smtClean="0">
                <a:solidFill>
                  <a:schemeClr val="accent1"/>
                </a:solidFill>
              </a:rPr>
              <a:t>http://www.mszt.hu/web/guest/ingyenes-szabvanylista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772" name="Text Box 4"/>
          <p:cNvSpPr txBox="1">
            <a:spLocks noChangeArrowheads="1"/>
          </p:cNvSpPr>
          <p:nvPr/>
        </p:nvSpPr>
        <p:spPr bwMode="auto">
          <a:xfrm>
            <a:off x="1192213" y="165100"/>
            <a:ext cx="663085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hu-HU" sz="3600" b="1" dirty="0"/>
              <a:t>A </a:t>
            </a:r>
            <a:r>
              <a:rPr lang="hu-HU" sz="3600" b="1" dirty="0" err="1" smtClean="0"/>
              <a:t>vonalzat</a:t>
            </a:r>
            <a:r>
              <a:rPr lang="hu-HU" sz="3600" b="1" dirty="0" smtClean="0"/>
              <a:t> </a:t>
            </a:r>
            <a:r>
              <a:rPr lang="hu-HU" sz="3600" b="1" dirty="0"/>
              <a:t>rajzolási szabályai</a:t>
            </a:r>
          </a:p>
        </p:txBody>
      </p:sp>
      <p:sp>
        <p:nvSpPr>
          <p:cNvPr id="6" name="Téglalap 5"/>
          <p:cNvSpPr/>
          <p:nvPr/>
        </p:nvSpPr>
        <p:spPr>
          <a:xfrm>
            <a:off x="323528" y="2136339"/>
            <a:ext cx="8640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hu-HU" sz="2400" b="1" dirty="0" smtClean="0"/>
              <a:t>Vonalvastagság</a:t>
            </a:r>
            <a:r>
              <a:rPr lang="hu-HU" sz="2400" dirty="0" smtClean="0"/>
              <a:t>: Vékony </a:t>
            </a:r>
          </a:p>
          <a:p>
            <a:pPr>
              <a:buFontTx/>
              <a:buNone/>
            </a:pPr>
            <a:r>
              <a:rPr lang="hu-HU" sz="2400" b="1" dirty="0" smtClean="0"/>
              <a:t>Dőlésszög</a:t>
            </a:r>
            <a:r>
              <a:rPr lang="hu-HU" sz="2400" dirty="0" smtClean="0"/>
              <a:t>: a kontúrhoz képest 45</a:t>
            </a:r>
            <a:r>
              <a:rPr lang="hu-HU" sz="2400" baseline="50000" dirty="0" smtClean="0"/>
              <a:t>o</a:t>
            </a:r>
            <a:endParaRPr lang="hu-HU" sz="2400" dirty="0" smtClean="0"/>
          </a:p>
          <a:p>
            <a:pPr>
              <a:buFontTx/>
              <a:buNone/>
            </a:pPr>
            <a:r>
              <a:rPr lang="hu-HU" sz="2400" b="1" dirty="0" smtClean="0"/>
              <a:t>Vonalak sűrűsége:</a:t>
            </a:r>
            <a:r>
              <a:rPr lang="hu-HU" sz="2400" dirty="0" smtClean="0"/>
              <a:t> 1-10 mm , a vastagvonalnak legalább kétszerese)</a:t>
            </a:r>
          </a:p>
          <a:p>
            <a:pPr>
              <a:buFontTx/>
              <a:buNone/>
            </a:pPr>
            <a:r>
              <a:rPr lang="hu-HU" sz="2400" dirty="0" smtClean="0"/>
              <a:t>Egy alkatrész metszetei azonosan vonalazandók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3551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8788" y="180975"/>
            <a:ext cx="8229600" cy="649288"/>
          </a:xfrm>
        </p:spPr>
        <p:txBody>
          <a:bodyPr>
            <a:normAutofit fontScale="90000"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Több látható alkatrész </a:t>
            </a:r>
            <a:r>
              <a:rPr lang="hu-HU" sz="3600" b="1" dirty="0" smtClean="0">
                <a:solidFill>
                  <a:schemeClr val="tx1"/>
                </a:solidFill>
              </a:rPr>
              <a:t>VONALZATA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80179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07504" y="4711095"/>
            <a:ext cx="8229600" cy="2027238"/>
          </a:xfrm>
        </p:spPr>
        <p:txBody>
          <a:bodyPr/>
          <a:lstStyle/>
          <a:p>
            <a:pPr marL="900113" indent="-725488">
              <a:buFontTx/>
              <a:buNone/>
            </a:pPr>
            <a:r>
              <a:rPr lang="hu-HU" sz="2800" dirty="0"/>
              <a:t>Csatlakozó alkatrészek vonalkázása:</a:t>
            </a:r>
          </a:p>
          <a:p>
            <a:pPr marL="900113" indent="-725488">
              <a:buFontTx/>
              <a:buNone/>
            </a:pPr>
            <a:r>
              <a:rPr lang="hu-HU" sz="2800" dirty="0"/>
              <a:t>	különböző irányú</a:t>
            </a:r>
          </a:p>
          <a:p>
            <a:pPr marL="900113" indent="-725488">
              <a:buFontTx/>
              <a:buNone/>
            </a:pPr>
            <a:r>
              <a:rPr lang="hu-HU" sz="2800" dirty="0"/>
              <a:t>	különböző sűrűségű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7988" y="826463"/>
            <a:ext cx="5688632" cy="365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6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1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1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0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0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8788" y="0"/>
            <a:ext cx="8229600" cy="1008063"/>
          </a:xfrm>
        </p:spPr>
        <p:txBody>
          <a:bodyPr/>
          <a:lstStyle/>
          <a:p>
            <a:r>
              <a:rPr lang="hu-HU" sz="3600" b="1" dirty="0" smtClean="0">
                <a:solidFill>
                  <a:schemeClr val="tx1"/>
                </a:solidFill>
              </a:rPr>
              <a:t>VONALZAT egyszerűsítések</a:t>
            </a:r>
            <a:endParaRPr lang="hu-HU" sz="3600" b="1" dirty="0">
              <a:solidFill>
                <a:schemeClr val="tx1"/>
              </a:solidFill>
            </a:endParaRPr>
          </a:p>
        </p:txBody>
      </p:sp>
      <p:pic>
        <p:nvPicPr>
          <p:cNvPr id="802820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9400" y="2379663"/>
            <a:ext cx="4038600" cy="3027362"/>
          </a:xfrm>
          <a:noFill/>
          <a:ln/>
        </p:spPr>
      </p:pic>
      <p:pic>
        <p:nvPicPr>
          <p:cNvPr id="8028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13300" y="2393950"/>
            <a:ext cx="3849688" cy="3017838"/>
          </a:xfrm>
        </p:spPr>
      </p:pic>
      <p:sp>
        <p:nvSpPr>
          <p:cNvPr id="802821" name="Text Box 5"/>
          <p:cNvSpPr txBox="1">
            <a:spLocks noChangeArrowheads="1"/>
          </p:cNvSpPr>
          <p:nvPr/>
        </p:nvSpPr>
        <p:spPr bwMode="auto">
          <a:xfrm>
            <a:off x="1588" y="1071563"/>
            <a:ext cx="4572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/>
              <a:t>Nagy felületeket elegendő a kontúrvonal mentén vonalkázni</a:t>
            </a:r>
          </a:p>
        </p:txBody>
      </p:sp>
      <p:sp>
        <p:nvSpPr>
          <p:cNvPr id="802822" name="Text Box 6"/>
          <p:cNvSpPr txBox="1">
            <a:spLocks noChangeArrowheads="1"/>
          </p:cNvSpPr>
          <p:nvPr/>
        </p:nvSpPr>
        <p:spPr bwMode="auto">
          <a:xfrm>
            <a:off x="4787900" y="1076325"/>
            <a:ext cx="4165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429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sz="2400"/>
              <a:t>Vékony keresztmetszeteket feketíteni kell. (Köztük 0,7 mm-es rés hagyandó)</a:t>
            </a:r>
          </a:p>
        </p:txBody>
      </p:sp>
    </p:spTree>
    <p:extLst>
      <p:ext uri="{BB962C8B-B14F-4D97-AF65-F5344CB8AC3E}">
        <p14:creationId xmlns:p14="http://schemas.microsoft.com/office/powerpoint/2010/main" val="233679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2821" grpId="0"/>
      <p:bldP spid="802822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842" name="Rectangle 2"/>
          <p:cNvSpPr>
            <a:spLocks noChangeArrowheads="1"/>
          </p:cNvSpPr>
          <p:nvPr/>
        </p:nvSpPr>
        <p:spPr bwMode="auto">
          <a:xfrm>
            <a:off x="276225" y="2443163"/>
            <a:ext cx="8593138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b="1">
                <a:solidFill>
                  <a:schemeClr val="tx1"/>
                </a:solidFill>
              </a:rPr>
              <a:t>A METSZETEK HELYÉNEK JELÖLÉSE</a:t>
            </a:r>
          </a:p>
        </p:txBody>
      </p:sp>
    </p:spTree>
    <p:extLst>
      <p:ext uri="{BB962C8B-B14F-4D97-AF65-F5344CB8AC3E}">
        <p14:creationId xmlns:p14="http://schemas.microsoft.com/office/powerpoint/2010/main" val="114035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48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348" y="2068513"/>
            <a:ext cx="4320480" cy="3949665"/>
          </a:xfrm>
        </p:spPr>
      </p:pic>
      <p:sp>
        <p:nvSpPr>
          <p:cNvPr id="80486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588" y="0"/>
            <a:ext cx="9144000" cy="2068513"/>
          </a:xfrm>
        </p:spPr>
        <p:txBody>
          <a:bodyPr/>
          <a:lstStyle/>
          <a:p>
            <a:pPr algn="ctr">
              <a:buFontTx/>
              <a:buNone/>
            </a:pPr>
            <a:r>
              <a:rPr lang="hu-HU" b="1"/>
              <a:t>Nem kell jelölni a nyomvonalat, ha</a:t>
            </a:r>
            <a:endParaRPr lang="hu-HU" sz="2400"/>
          </a:p>
          <a:p>
            <a:pPr>
              <a:buFontTx/>
              <a:buNone/>
            </a:pPr>
            <a:r>
              <a:rPr lang="hu-HU" sz="2400"/>
              <a:t>	— a metszősík szimmetriasík,</a:t>
            </a:r>
          </a:p>
          <a:p>
            <a:pPr>
              <a:buFontTx/>
              <a:buNone/>
            </a:pPr>
            <a:r>
              <a:rPr lang="hu-HU" sz="2400"/>
              <a:t>	— csak egy metszet készül a tárgyról,</a:t>
            </a:r>
          </a:p>
          <a:p>
            <a:pPr>
              <a:buFontTx/>
              <a:buNone/>
            </a:pPr>
            <a:r>
              <a:rPr lang="hu-HU" sz="2400"/>
              <a:t>	— a metszetet a vetületrendnek megfelelően helyezzük el.</a:t>
            </a:r>
          </a:p>
        </p:txBody>
      </p:sp>
    </p:spTree>
    <p:extLst>
      <p:ext uri="{BB962C8B-B14F-4D97-AF65-F5344CB8AC3E}">
        <p14:creationId xmlns:p14="http://schemas.microsoft.com/office/powerpoint/2010/main" val="397284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4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4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04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04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04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04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589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132856"/>
            <a:ext cx="6892431" cy="3917032"/>
          </a:xfrm>
        </p:spPr>
      </p:pic>
      <p:sp>
        <p:nvSpPr>
          <p:cNvPr id="805890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458788" y="0"/>
            <a:ext cx="8229600" cy="1609725"/>
          </a:xfrm>
        </p:spPr>
        <p:txBody>
          <a:bodyPr/>
          <a:lstStyle/>
          <a:p>
            <a:pPr algn="ctr">
              <a:buFontTx/>
              <a:buNone/>
            </a:pPr>
            <a:r>
              <a:rPr lang="hu-HU" b="1"/>
              <a:t>Jelölni kell a nyomvonalat, ha</a:t>
            </a:r>
            <a:endParaRPr lang="hu-HU" sz="2400"/>
          </a:p>
          <a:p>
            <a:pPr>
              <a:buFontTx/>
              <a:buNone/>
            </a:pPr>
            <a:r>
              <a:rPr lang="hu-HU" sz="2400"/>
              <a:t>— a metszősík helye nem egyértelmű, vagy</a:t>
            </a:r>
          </a:p>
          <a:p>
            <a:pPr>
              <a:buFontTx/>
              <a:buNone/>
            </a:pPr>
            <a:r>
              <a:rPr lang="hu-HU" sz="2400"/>
              <a:t>— több metszősík van.</a:t>
            </a:r>
          </a:p>
        </p:txBody>
      </p:sp>
    </p:spTree>
    <p:extLst>
      <p:ext uri="{BB962C8B-B14F-4D97-AF65-F5344CB8AC3E}">
        <p14:creationId xmlns:p14="http://schemas.microsoft.com/office/powerpoint/2010/main" val="307401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5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5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05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05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/>
          <a:lstStyle/>
          <a:p>
            <a:r>
              <a:rPr lang="hu-HU" b="1" dirty="0">
                <a:solidFill>
                  <a:schemeClr val="tx1"/>
                </a:solidFill>
              </a:rPr>
              <a:t>A METSZETEK FAJTÁI</a:t>
            </a:r>
          </a:p>
        </p:txBody>
      </p:sp>
      <p:sp>
        <p:nvSpPr>
          <p:cNvPr id="2" name="Téglalap 1"/>
          <p:cNvSpPr/>
          <p:nvPr/>
        </p:nvSpPr>
        <p:spPr>
          <a:xfrm>
            <a:off x="395536" y="1720840"/>
            <a:ext cx="84249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metszetet </a:t>
            </a:r>
            <a:r>
              <a:rPr lang="hu-HU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készülhet </a:t>
            </a:r>
            <a:r>
              <a:rPr lang="hu-H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 </a:t>
            </a:r>
            <a:r>
              <a:rPr lang="hu-HU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metszősíkkal: </a:t>
            </a:r>
            <a:r>
              <a:rPr lang="hu-HU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egyszerű metszet</a:t>
            </a:r>
            <a:r>
              <a:rPr lang="hu-HU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 terjedelme szerint lehet: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teljes metszet,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félmetszet</a:t>
            </a:r>
            <a:r>
              <a:rPr lang="hu-H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részmetszet, kitörés. </a:t>
            </a:r>
          </a:p>
          <a:p>
            <a:endParaRPr lang="hu-HU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Két </a:t>
            </a:r>
            <a:r>
              <a:rPr lang="hu-H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vagy több metszősíkkal készült </a:t>
            </a:r>
            <a:r>
              <a:rPr lang="hu-HU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metszet: </a:t>
            </a:r>
            <a:r>
              <a:rPr lang="hu-H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összetett metszet</a:t>
            </a:r>
            <a:r>
              <a:rPr lang="hu-H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hu-HU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 </a:t>
            </a:r>
            <a:r>
              <a:rPr lang="hu-H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lehet: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lépcsős metszet, – a metszősíkok párhuzamosak,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befordított metszet, – két vagy (ritkán) három összefüggő síkkal való metszés. 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6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8788" y="0"/>
            <a:ext cx="8229600" cy="914400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Teljes metszet</a:t>
            </a:r>
          </a:p>
        </p:txBody>
      </p:sp>
      <p:pic>
        <p:nvPicPr>
          <p:cNvPr id="807939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79600"/>
            <a:ext cx="3979863" cy="4503738"/>
          </a:xfrm>
        </p:spPr>
      </p:pic>
      <p:sp>
        <p:nvSpPr>
          <p:cNvPr id="807940" name="Text Box 4"/>
          <p:cNvSpPr txBox="1">
            <a:spLocks noChangeArrowheads="1"/>
          </p:cNvSpPr>
          <p:nvPr/>
        </p:nvSpPr>
        <p:spPr bwMode="auto">
          <a:xfrm>
            <a:off x="245199" y="865188"/>
            <a:ext cx="4019690" cy="9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hu-HU" sz="2400"/>
              <a:t>Vetítési irányban elhelyezett</a:t>
            </a:r>
          </a:p>
          <a:p>
            <a:pPr algn="ctr">
              <a:spcBef>
                <a:spcPct val="20000"/>
              </a:spcBef>
            </a:pPr>
            <a:r>
              <a:rPr lang="hu-HU" sz="2400"/>
              <a:t> metszet</a:t>
            </a:r>
          </a:p>
        </p:txBody>
      </p:sp>
      <p:sp>
        <p:nvSpPr>
          <p:cNvPr id="807941" name="Text Box 5"/>
          <p:cNvSpPr txBox="1">
            <a:spLocks noChangeArrowheads="1"/>
          </p:cNvSpPr>
          <p:nvPr/>
        </p:nvSpPr>
        <p:spPr bwMode="auto">
          <a:xfrm>
            <a:off x="5229225" y="865188"/>
            <a:ext cx="3248005" cy="9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hu-HU" sz="2400"/>
              <a:t>Nem vetítési irányban </a:t>
            </a:r>
          </a:p>
          <a:p>
            <a:pPr>
              <a:spcBef>
                <a:spcPct val="20000"/>
              </a:spcBef>
            </a:pPr>
            <a:r>
              <a:rPr lang="hu-HU" sz="2400"/>
              <a:t>elhelyezett metszet</a:t>
            </a:r>
          </a:p>
        </p:txBody>
      </p:sp>
      <p:pic>
        <p:nvPicPr>
          <p:cNvPr id="807942" name="Picture 6"/>
          <p:cNvPicPr>
            <a:picLocks noChangeAspect="1" noChangeArrowheads="1"/>
          </p:cNvPicPr>
          <p:nvPr/>
        </p:nvPicPr>
        <p:blipFill>
          <a:blip r:embed="rId3" cstate="print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1849438"/>
            <a:ext cx="3275012" cy="451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100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38225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Teljes metszet elforgatva</a:t>
            </a:r>
          </a:p>
        </p:txBody>
      </p:sp>
      <p:pic>
        <p:nvPicPr>
          <p:cNvPr id="808963" name="Picture 3"/>
          <p:cNvPicPr>
            <a:picLocks noChangeAspect="1" noChangeArrowheads="1"/>
          </p:cNvPicPr>
          <p:nvPr/>
        </p:nvPicPr>
        <p:blipFill>
          <a:blip r:embed="rId2" cstate="print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28482"/>
            <a:ext cx="7920880" cy="581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247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8788" y="0"/>
            <a:ext cx="8229600" cy="1038225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Félmetszet</a:t>
            </a:r>
          </a:p>
        </p:txBody>
      </p:sp>
      <p:pic>
        <p:nvPicPr>
          <p:cNvPr id="809987" name="Picture 3"/>
          <p:cNvPicPr>
            <a:picLocks noChangeAspect="1" noChangeArrowheads="1"/>
          </p:cNvPicPr>
          <p:nvPr/>
        </p:nvPicPr>
        <p:blipFill>
          <a:blip r:embed="rId2" cstate="print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36700"/>
            <a:ext cx="7631881" cy="4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945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Cím 1"/>
          <p:cNvSpPr>
            <a:spLocks noGrp="1"/>
          </p:cNvSpPr>
          <p:nvPr>
            <p:ph type="title"/>
          </p:nvPr>
        </p:nvSpPr>
        <p:spPr>
          <a:xfrm>
            <a:off x="1763713" y="312738"/>
            <a:ext cx="3744391" cy="668337"/>
          </a:xfrm>
        </p:spPr>
        <p:txBody>
          <a:bodyPr>
            <a:normAutofit/>
          </a:bodyPr>
          <a:lstStyle/>
          <a:p>
            <a:r>
              <a:rPr lang="hu-HU" sz="4000" smtClean="0"/>
              <a:t>Rajzlapok</a:t>
            </a:r>
          </a:p>
        </p:txBody>
      </p:sp>
      <p:sp>
        <p:nvSpPr>
          <p:cNvPr id="26626" name="Szövegdoboz 4"/>
          <p:cNvSpPr txBox="1">
            <a:spLocks noChangeArrowheads="1"/>
          </p:cNvSpPr>
          <p:nvPr/>
        </p:nvSpPr>
        <p:spPr bwMode="auto">
          <a:xfrm>
            <a:off x="2843213" y="1366838"/>
            <a:ext cx="42497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800">
                <a:latin typeface="Constantia" pitchFamily="18" charset="0"/>
              </a:rPr>
              <a:t>MSZ EN ISO </a:t>
            </a:r>
            <a:r>
              <a:rPr lang="hu-HU" sz="2800">
                <a:latin typeface="Times New Roman" pitchFamily="18" charset="0"/>
                <a:cs typeface="Times New Roman" pitchFamily="18" charset="0"/>
              </a:rPr>
              <a:t>5457:2000</a:t>
            </a:r>
            <a:endParaRPr lang="hu-HU" sz="2800">
              <a:latin typeface="Constantia" pitchFamily="18" charset="0"/>
            </a:endParaRPr>
          </a:p>
        </p:txBody>
      </p:sp>
      <p:pic>
        <p:nvPicPr>
          <p:cNvPr id="26627" name="Kép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060575"/>
            <a:ext cx="3913187" cy="455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Kép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492375"/>
            <a:ext cx="35337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Félnézet-félmetszet</a:t>
            </a:r>
          </a:p>
        </p:txBody>
      </p:sp>
      <p:pic>
        <p:nvPicPr>
          <p:cNvPr id="811011" name="Picture 3"/>
          <p:cNvPicPr>
            <a:picLocks noChangeAspect="1" noChangeArrowheads="1"/>
          </p:cNvPicPr>
          <p:nvPr/>
        </p:nvPicPr>
        <p:blipFill>
          <a:blip r:embed="rId2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763" y="1052513"/>
            <a:ext cx="6338887" cy="522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664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Félnézet-félmetszet</a:t>
            </a:r>
          </a:p>
        </p:txBody>
      </p:sp>
      <p:pic>
        <p:nvPicPr>
          <p:cNvPr id="8120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763" y="1052513"/>
            <a:ext cx="6338887" cy="522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407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Félnézet-félmetszet</a:t>
            </a:r>
          </a:p>
        </p:txBody>
      </p:sp>
      <p:pic>
        <p:nvPicPr>
          <p:cNvPr id="813059" name="Picture 3"/>
          <p:cNvPicPr>
            <a:picLocks noChangeAspect="1" noChangeArrowheads="1"/>
          </p:cNvPicPr>
          <p:nvPr/>
        </p:nvPicPr>
        <p:blipFill>
          <a:blip r:embed="rId2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763" y="1052513"/>
            <a:ext cx="6338887" cy="522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049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Félnézet-félmetszet</a:t>
            </a:r>
          </a:p>
        </p:txBody>
      </p:sp>
      <p:pic>
        <p:nvPicPr>
          <p:cNvPr id="81408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763" y="1052513"/>
            <a:ext cx="6338887" cy="522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870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5106" name="Picture 2"/>
          <p:cNvPicPr>
            <a:picLocks noChangeAspect="1" noChangeArrowheads="1"/>
          </p:cNvPicPr>
          <p:nvPr/>
        </p:nvPicPr>
        <p:blipFill>
          <a:blip r:embed="rId2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8" y="1819275"/>
            <a:ext cx="7607300" cy="356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5107" name="Text Box 3"/>
          <p:cNvSpPr txBox="1">
            <a:spLocks noChangeArrowheads="1"/>
          </p:cNvSpPr>
          <p:nvPr/>
        </p:nvSpPr>
        <p:spPr bwMode="auto">
          <a:xfrm>
            <a:off x="0" y="215900"/>
            <a:ext cx="9144000" cy="10668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sz="3200" b="1"/>
              <a:t>Metszetkészítés, ha a szimmetriatengelyre látható él esik</a:t>
            </a:r>
          </a:p>
        </p:txBody>
      </p:sp>
    </p:spTree>
    <p:extLst>
      <p:ext uri="{BB962C8B-B14F-4D97-AF65-F5344CB8AC3E}">
        <p14:creationId xmlns:p14="http://schemas.microsoft.com/office/powerpoint/2010/main" val="7932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5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5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5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5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5106" grpId="0"/>
      <p:bldP spid="815107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6130" name="Picture 2" descr="Kitörések 1"/>
          <p:cNvPicPr>
            <a:picLocks noChangeAspect="1" noChangeArrowheads="1"/>
          </p:cNvPicPr>
          <p:nvPr/>
        </p:nvPicPr>
        <p:blipFill>
          <a:blip r:embed="rId2" cstate="print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863" y="901700"/>
            <a:ext cx="5757862" cy="500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6131" name="Rectangle 3"/>
          <p:cNvSpPr>
            <a:spLocks noGrp="1" noChangeArrowheads="1"/>
          </p:cNvSpPr>
          <p:nvPr>
            <p:ph type="title"/>
          </p:nvPr>
        </p:nvSpPr>
        <p:spPr>
          <a:xfrm>
            <a:off x="458788" y="0"/>
            <a:ext cx="8229600" cy="912813"/>
          </a:xfrm>
          <a:noFill/>
          <a:ln/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Kitörés</a:t>
            </a:r>
          </a:p>
        </p:txBody>
      </p:sp>
    </p:spTree>
    <p:extLst>
      <p:ext uri="{BB962C8B-B14F-4D97-AF65-F5344CB8AC3E}">
        <p14:creationId xmlns:p14="http://schemas.microsoft.com/office/powerpoint/2010/main" val="386598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7154" name="Picture 2" descr="Kitörések 2"/>
          <p:cNvPicPr>
            <a:picLocks noChangeAspect="1" noChangeArrowheads="1"/>
          </p:cNvPicPr>
          <p:nvPr/>
        </p:nvPicPr>
        <p:blipFill>
          <a:blip r:embed="rId2" cstate="print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863" y="901700"/>
            <a:ext cx="5757862" cy="500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7155" name="Rectangle 3"/>
          <p:cNvSpPr>
            <a:spLocks noGrp="1" noChangeArrowheads="1"/>
          </p:cNvSpPr>
          <p:nvPr>
            <p:ph type="title"/>
          </p:nvPr>
        </p:nvSpPr>
        <p:spPr>
          <a:xfrm>
            <a:off x="458788" y="0"/>
            <a:ext cx="8229600" cy="920750"/>
          </a:xfrm>
          <a:noFill/>
          <a:ln/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Kitörés</a:t>
            </a:r>
          </a:p>
        </p:txBody>
      </p:sp>
    </p:spTree>
    <p:extLst>
      <p:ext uri="{BB962C8B-B14F-4D97-AF65-F5344CB8AC3E}">
        <p14:creationId xmlns:p14="http://schemas.microsoft.com/office/powerpoint/2010/main" val="419778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8788" y="0"/>
            <a:ext cx="8229600" cy="912813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Kitörés</a:t>
            </a:r>
          </a:p>
        </p:txBody>
      </p:sp>
      <p:pic>
        <p:nvPicPr>
          <p:cNvPr id="818179" name="Picture 3" descr="Kitörések 3"/>
          <p:cNvPicPr>
            <a:picLocks noChangeAspect="1" noChangeArrowheads="1"/>
          </p:cNvPicPr>
          <p:nvPr/>
        </p:nvPicPr>
        <p:blipFill>
          <a:blip r:embed="rId2" cstate="print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863" y="901700"/>
            <a:ext cx="5757862" cy="500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02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02" name="Rectangle 2"/>
          <p:cNvSpPr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sz="3200" b="1">
                <a:solidFill>
                  <a:schemeClr val="tx1"/>
                </a:solidFill>
              </a:rPr>
              <a:t>Lépcsős metszet</a:t>
            </a:r>
          </a:p>
        </p:txBody>
      </p:sp>
      <p:pic>
        <p:nvPicPr>
          <p:cNvPr id="819203" name="Picture 3" descr="Lépcsős metszet 1"/>
          <p:cNvPicPr>
            <a:picLocks noChangeAspect="1" noChangeArrowheads="1"/>
          </p:cNvPicPr>
          <p:nvPr/>
        </p:nvPicPr>
        <p:blipFill>
          <a:blip r:embed="rId2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3" y="1296988"/>
            <a:ext cx="7448550" cy="523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43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26" name="Rectangle 2"/>
          <p:cNvSpPr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sz="3200" b="1">
                <a:solidFill>
                  <a:schemeClr val="tx1"/>
                </a:solidFill>
              </a:rPr>
              <a:t>Lépcsős metszet</a:t>
            </a:r>
          </a:p>
        </p:txBody>
      </p:sp>
      <p:pic>
        <p:nvPicPr>
          <p:cNvPr id="820227" name="Picture 3" descr="Lépcsős metszet 2"/>
          <p:cNvPicPr>
            <a:picLocks noChangeAspect="1" noChangeArrowheads="1"/>
          </p:cNvPicPr>
          <p:nvPr/>
        </p:nvPicPr>
        <p:blipFill>
          <a:blip r:embed="rId2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3" y="1296988"/>
            <a:ext cx="7448550" cy="523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56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Cím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08025"/>
          </a:xfrm>
        </p:spPr>
        <p:txBody>
          <a:bodyPr/>
          <a:lstStyle/>
          <a:p>
            <a:r>
              <a:rPr lang="hu-HU" sz="4000" smtClean="0"/>
              <a:t>Rajzlapok</a:t>
            </a:r>
          </a:p>
        </p:txBody>
      </p:sp>
      <p:pic>
        <p:nvPicPr>
          <p:cNvPr id="27650" name="Kép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12875"/>
            <a:ext cx="8147050" cy="511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50" name="Rectangle 2"/>
          <p:cNvSpPr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sz="3200" b="1">
                <a:solidFill>
                  <a:schemeClr val="tx1"/>
                </a:solidFill>
              </a:rPr>
              <a:t>Lépcsős metszet</a:t>
            </a:r>
          </a:p>
        </p:txBody>
      </p:sp>
      <p:pic>
        <p:nvPicPr>
          <p:cNvPr id="821251" name="Picture 3" descr="Lépcsős metszet 3"/>
          <p:cNvPicPr>
            <a:picLocks noChangeAspect="1" noChangeArrowheads="1"/>
          </p:cNvPicPr>
          <p:nvPr/>
        </p:nvPicPr>
        <p:blipFill>
          <a:blip r:embed="rId2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3" y="1296988"/>
            <a:ext cx="7448550" cy="523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58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74" name="Rectangle 2"/>
          <p:cNvSpPr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sz="3200" b="1">
                <a:solidFill>
                  <a:schemeClr val="tx1"/>
                </a:solidFill>
              </a:rPr>
              <a:t>Lépcsős metszet</a:t>
            </a:r>
          </a:p>
        </p:txBody>
      </p:sp>
      <p:pic>
        <p:nvPicPr>
          <p:cNvPr id="822275" name="Picture 3" descr="Lépcsős metszet 4"/>
          <p:cNvPicPr>
            <a:picLocks noChangeAspect="1" noChangeArrowheads="1"/>
          </p:cNvPicPr>
          <p:nvPr/>
        </p:nvPicPr>
        <p:blipFill>
          <a:blip r:embed="rId2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3" y="1296988"/>
            <a:ext cx="7448550" cy="523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04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298" name="Rectangle 2"/>
          <p:cNvSpPr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sz="3200" b="1">
                <a:solidFill>
                  <a:schemeClr val="tx1"/>
                </a:solidFill>
              </a:rPr>
              <a:t>Lépcsős metszet</a:t>
            </a:r>
          </a:p>
        </p:txBody>
      </p:sp>
      <p:pic>
        <p:nvPicPr>
          <p:cNvPr id="823299" name="Picture 3" descr="Lépcsős metszet 5"/>
          <p:cNvPicPr>
            <a:picLocks noChangeAspect="1" noChangeArrowheads="1"/>
          </p:cNvPicPr>
          <p:nvPr/>
        </p:nvPicPr>
        <p:blipFill>
          <a:blip r:embed="rId2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3" y="1296988"/>
            <a:ext cx="7448550" cy="523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4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9900" y="0"/>
            <a:ext cx="8229600" cy="1038225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Beforgatott metszet</a:t>
            </a:r>
          </a:p>
        </p:txBody>
      </p:sp>
      <p:pic>
        <p:nvPicPr>
          <p:cNvPr id="8253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379413" y="1038225"/>
            <a:ext cx="3844925" cy="509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53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4789488" y="1038225"/>
            <a:ext cx="3844925" cy="509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36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70" name="Rectangle 2"/>
          <p:cNvSpPr>
            <a:spLocks noChangeArrowheads="1"/>
          </p:cNvSpPr>
          <p:nvPr/>
        </p:nvSpPr>
        <p:spPr bwMode="auto">
          <a:xfrm>
            <a:off x="323528" y="54868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dirty="0"/>
              <a:t>Mikor nem rajzolunk metszeteket? 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549896" y="2420888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amikor a metszet nem mutat többet, mint a nézet, esetleg félreértésre adhatna okot. 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98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7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4" t="20480" r="62680" b="59195"/>
          <a:stretch>
            <a:fillRect/>
          </a:stretch>
        </p:blipFill>
        <p:spPr>
          <a:xfrm>
            <a:off x="263525" y="2520950"/>
            <a:ext cx="2203450" cy="291306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827395" name="Text Box 3"/>
          <p:cNvSpPr txBox="1">
            <a:spLocks noChangeArrowheads="1"/>
          </p:cNvSpPr>
          <p:nvPr/>
        </p:nvSpPr>
        <p:spPr bwMode="auto">
          <a:xfrm>
            <a:off x="1028700" y="1816100"/>
            <a:ext cx="7162800" cy="57943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hu-HU" sz="3200"/>
          </a:p>
        </p:txBody>
      </p:sp>
      <p:sp>
        <p:nvSpPr>
          <p:cNvPr id="827396" name="Text Box 4"/>
          <p:cNvSpPr txBox="1">
            <a:spLocks noChangeArrowheads="1"/>
          </p:cNvSpPr>
          <p:nvPr/>
        </p:nvSpPr>
        <p:spPr bwMode="auto">
          <a:xfrm>
            <a:off x="801688" y="1587500"/>
            <a:ext cx="1460500" cy="4572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sz="2400" dirty="0"/>
              <a:t>Csavar</a:t>
            </a:r>
          </a:p>
        </p:txBody>
      </p:sp>
      <p:sp>
        <p:nvSpPr>
          <p:cNvPr id="827397" name="Text Box 5"/>
          <p:cNvSpPr txBox="1">
            <a:spLocks noChangeArrowheads="1"/>
          </p:cNvSpPr>
          <p:nvPr/>
        </p:nvSpPr>
        <p:spPr bwMode="auto">
          <a:xfrm>
            <a:off x="3005138" y="1587500"/>
            <a:ext cx="1778000" cy="4572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sz="2400"/>
              <a:t>Csapszeg</a:t>
            </a:r>
          </a:p>
        </p:txBody>
      </p:sp>
      <p:sp>
        <p:nvSpPr>
          <p:cNvPr id="827398" name="Text Box 6"/>
          <p:cNvSpPr txBox="1">
            <a:spLocks noChangeArrowheads="1"/>
          </p:cNvSpPr>
          <p:nvPr/>
        </p:nvSpPr>
        <p:spPr bwMode="auto">
          <a:xfrm>
            <a:off x="5348288" y="1587500"/>
            <a:ext cx="1600200" cy="4572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sz="2400"/>
              <a:t>Ék, retesz</a:t>
            </a:r>
          </a:p>
        </p:txBody>
      </p:sp>
      <p:sp>
        <p:nvSpPr>
          <p:cNvPr id="827399" name="Text Box 7"/>
          <p:cNvSpPr txBox="1">
            <a:spLocks noChangeArrowheads="1"/>
          </p:cNvSpPr>
          <p:nvPr/>
        </p:nvSpPr>
        <p:spPr bwMode="auto">
          <a:xfrm>
            <a:off x="7467600" y="1587500"/>
            <a:ext cx="1625600" cy="4572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sz="2400"/>
              <a:t>Szegecs</a:t>
            </a:r>
          </a:p>
        </p:txBody>
      </p:sp>
      <p:sp>
        <p:nvSpPr>
          <p:cNvPr id="827400" name="Text Box 8"/>
          <p:cNvSpPr txBox="1">
            <a:spLocks noChangeArrowheads="1"/>
          </p:cNvSpPr>
          <p:nvPr/>
        </p:nvSpPr>
        <p:spPr bwMode="auto">
          <a:xfrm>
            <a:off x="1588" y="0"/>
            <a:ext cx="9144000" cy="10668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3200" b="1" dirty="0"/>
              <a:t>Hossztengelyükkel párhuzamosan nem metszhető alkatrészek</a:t>
            </a:r>
          </a:p>
        </p:txBody>
      </p:sp>
      <p:pic>
        <p:nvPicPr>
          <p:cNvPr id="827401" name="Picture 9"/>
          <p:cNvPicPr>
            <a:picLocks noChangeAspect="1" noChangeArrowheads="1"/>
          </p:cNvPicPr>
          <p:nvPr/>
        </p:nvPicPr>
        <p:blipFill>
          <a:blip r:embed="rId2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0" t="20480" r="49223" b="59195"/>
          <a:stretch>
            <a:fillRect/>
          </a:stretch>
        </p:blipFill>
        <p:spPr bwMode="auto">
          <a:xfrm>
            <a:off x="2871788" y="2520950"/>
            <a:ext cx="1674812" cy="291306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27402" name="Picture 10"/>
          <p:cNvPicPr>
            <a:picLocks noChangeAspect="1" noChangeArrowheads="1"/>
          </p:cNvPicPr>
          <p:nvPr/>
        </p:nvPicPr>
        <p:blipFill>
          <a:blip r:embed="rId2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9" t="20480" r="31084" b="59195"/>
          <a:stretch>
            <a:fillRect/>
          </a:stretch>
        </p:blipFill>
        <p:spPr bwMode="auto">
          <a:xfrm>
            <a:off x="4916488" y="2520950"/>
            <a:ext cx="2433637" cy="291306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27403" name="Picture 11"/>
          <p:cNvPicPr>
            <a:picLocks noChangeAspect="1" noChangeArrowheads="1"/>
          </p:cNvPicPr>
          <p:nvPr/>
        </p:nvPicPr>
        <p:blipFill>
          <a:blip r:embed="rId2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53" t="20480" r="20216" b="59195"/>
          <a:stretch>
            <a:fillRect/>
          </a:stretch>
        </p:blipFill>
        <p:spPr bwMode="auto">
          <a:xfrm>
            <a:off x="7618413" y="2520950"/>
            <a:ext cx="1411287" cy="291306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" name="Téglalap 1"/>
          <p:cNvSpPr/>
          <p:nvPr/>
        </p:nvSpPr>
        <p:spPr>
          <a:xfrm>
            <a:off x="295622" y="5559425"/>
            <a:ext cx="87340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tömör alkatrészek</a:t>
            </a:r>
            <a:r>
              <a:rPr lang="hu-H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(tengely, csavar, szegecs, csapszeg, ék, retesz stb.) hossztengelyükkel párhuzamos síkkal nem metszünk 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80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7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7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7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7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7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7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7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7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7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7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7396" grpId="0" animBg="1"/>
      <p:bldP spid="827397" grpId="0" animBg="1"/>
      <p:bldP spid="827398" grpId="0" animBg="1"/>
      <p:bldP spid="827399" grpId="0" animBg="1"/>
      <p:bldP spid="827400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570" name="Rectangle 2"/>
          <p:cNvSpPr>
            <a:spLocks noChangeArrowheads="1"/>
          </p:cNvSpPr>
          <p:nvPr/>
        </p:nvSpPr>
        <p:spPr bwMode="auto">
          <a:xfrm>
            <a:off x="0" y="332656"/>
            <a:ext cx="8229600" cy="73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sz="4800" dirty="0" smtClean="0"/>
              <a:t>Bordák, küllők </a:t>
            </a:r>
            <a:endParaRPr lang="hu-HU" sz="4800" dirty="0">
              <a:solidFill>
                <a:schemeClr val="tx1"/>
              </a:solidFill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179512" y="1268760"/>
            <a:ext cx="8784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bordák</a:t>
            </a:r>
            <a:r>
              <a:rPr lang="hu-H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at, </a:t>
            </a:r>
            <a:r>
              <a:rPr lang="hu-H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küllők</a:t>
            </a:r>
            <a:r>
              <a:rPr lang="hu-H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nézetben </a:t>
            </a:r>
            <a:r>
              <a:rPr lang="hu-HU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kell rajzolni a </a:t>
            </a:r>
            <a:r>
              <a:rPr lang="hu-H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hosszmetszet rajzán </a:t>
            </a:r>
            <a:r>
              <a:rPr lang="hu-HU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is. (Keresztmetszetben </a:t>
            </a:r>
            <a:r>
              <a:rPr lang="hu-H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bordát és a küllőt is lehet metszeni</a:t>
            </a:r>
            <a:r>
              <a:rPr lang="hu-HU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8000" y="2633529"/>
            <a:ext cx="4284000" cy="389493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2469089"/>
            <a:ext cx="3070200" cy="435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61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570" name="Rectangle 2"/>
          <p:cNvSpPr>
            <a:spLocks noChangeArrowheads="1"/>
          </p:cNvSpPr>
          <p:nvPr/>
        </p:nvSpPr>
        <p:spPr bwMode="auto">
          <a:xfrm>
            <a:off x="395536" y="404664"/>
            <a:ext cx="8229600" cy="73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sz="4800" b="1" dirty="0">
                <a:solidFill>
                  <a:schemeClr val="tx1"/>
                </a:solidFill>
              </a:rPr>
              <a:t>SZELVÉNYEK</a:t>
            </a:r>
          </a:p>
        </p:txBody>
      </p:sp>
      <p:sp>
        <p:nvSpPr>
          <p:cNvPr id="2" name="Téglalap 1"/>
          <p:cNvSpPr/>
          <p:nvPr/>
        </p:nvSpPr>
        <p:spPr>
          <a:xfrm>
            <a:off x="378976" y="1412776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Szelvény</a:t>
            </a:r>
            <a:r>
              <a:rPr lang="hu-H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metszetnek a metszősíkban levő része. 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48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594" name="Text Box 2"/>
          <p:cNvSpPr txBox="1">
            <a:spLocks noChangeArrowheads="1"/>
          </p:cNvSpPr>
          <p:nvPr/>
        </p:nvSpPr>
        <p:spPr bwMode="auto">
          <a:xfrm>
            <a:off x="445641" y="786259"/>
            <a:ext cx="8128000" cy="762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sz="4400" b="1" dirty="0"/>
              <a:t>A szelvénykészítés </a:t>
            </a:r>
            <a:r>
              <a:rPr lang="hu-HU" sz="4400" b="1" dirty="0" smtClean="0"/>
              <a:t>célja:</a:t>
            </a:r>
            <a:endParaRPr lang="hu-HU" sz="4400" dirty="0"/>
          </a:p>
        </p:txBody>
      </p:sp>
      <p:sp>
        <p:nvSpPr>
          <p:cNvPr id="878595" name="Rectangle 3"/>
          <p:cNvSpPr>
            <a:spLocks noChangeArrowheads="1"/>
          </p:cNvSpPr>
          <p:nvPr/>
        </p:nvSpPr>
        <p:spPr bwMode="auto">
          <a:xfrm>
            <a:off x="107504" y="3284984"/>
            <a:ext cx="8890000" cy="119062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hu-HU" sz="3600" dirty="0"/>
              <a:t>az alkatrész metszősíkba eső geometriai alakjának </a:t>
            </a:r>
            <a:r>
              <a:rPr lang="hu-HU" sz="3600" dirty="0" smtClean="0"/>
              <a:t>ábrázolása </a:t>
            </a:r>
            <a:endParaRPr lang="hu-HU" sz="3600" dirty="0"/>
          </a:p>
        </p:txBody>
      </p:sp>
      <p:sp>
        <p:nvSpPr>
          <p:cNvPr id="2" name="Ötágú csillag 1"/>
          <p:cNvSpPr/>
          <p:nvPr/>
        </p:nvSpPr>
        <p:spPr>
          <a:xfrm>
            <a:off x="7236296" y="3861048"/>
            <a:ext cx="576064" cy="43204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205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8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8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8594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8788" y="0"/>
            <a:ext cx="8229600" cy="1143000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„Széteső” szelvények ábrázolása</a:t>
            </a:r>
          </a:p>
        </p:txBody>
      </p:sp>
      <p:pic>
        <p:nvPicPr>
          <p:cNvPr id="910339" name="Picture 3"/>
          <p:cNvPicPr>
            <a:picLocks noChangeAspect="1" noChangeArrowheads="1"/>
          </p:cNvPicPr>
          <p:nvPr/>
        </p:nvPicPr>
        <p:blipFill>
          <a:blip r:embed="rId2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54213"/>
            <a:ext cx="7008813" cy="449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0340" name="Rectangle 4"/>
          <p:cNvSpPr>
            <a:spLocks noChangeArrowheads="1"/>
          </p:cNvSpPr>
          <p:nvPr/>
        </p:nvSpPr>
        <p:spPr bwMode="auto">
          <a:xfrm>
            <a:off x="0" y="1309688"/>
            <a:ext cx="9078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hu-HU" sz="2400" b="1"/>
              <a:t>Ábrázolási előírás</a:t>
            </a:r>
            <a:r>
              <a:rPr lang="hu-HU" sz="2400"/>
              <a:t>: A „széteső” szelvényrészeket össze kell kötni</a:t>
            </a:r>
          </a:p>
        </p:txBody>
      </p:sp>
    </p:spTree>
    <p:extLst>
      <p:ext uri="{BB962C8B-B14F-4D97-AF65-F5344CB8AC3E}">
        <p14:creationId xmlns:p14="http://schemas.microsoft.com/office/powerpoint/2010/main" val="191009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Cím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08025"/>
          </a:xfrm>
        </p:spPr>
        <p:txBody>
          <a:bodyPr/>
          <a:lstStyle/>
          <a:p>
            <a:r>
              <a:rPr lang="hu-HU" sz="4000" smtClean="0"/>
              <a:t>Feliratmező</a:t>
            </a:r>
          </a:p>
        </p:txBody>
      </p:sp>
      <p:sp>
        <p:nvSpPr>
          <p:cNvPr id="28674" name="Tartalom helye 2"/>
          <p:cNvSpPr>
            <a:spLocks noGrp="1"/>
          </p:cNvSpPr>
          <p:nvPr>
            <p:ph idx="1"/>
          </p:nvPr>
        </p:nvSpPr>
        <p:spPr>
          <a:xfrm>
            <a:off x="457200" y="1935163"/>
            <a:ext cx="8507413" cy="4389437"/>
          </a:xfrm>
        </p:spPr>
        <p:txBody>
          <a:bodyPr/>
          <a:lstStyle/>
          <a:p>
            <a:r>
              <a:rPr lang="pl-PL" smtClean="0"/>
              <a:t>A műszaki dokumentumokat az azonosítás, az </a:t>
            </a:r>
            <a:r>
              <a:rPr lang="hu-HU" smtClean="0"/>
              <a:t>adminisztráció és az értelmezés céljából </a:t>
            </a:r>
            <a:r>
              <a:rPr lang="hu-HU" b="1" i="1" smtClean="0"/>
              <a:t>feliratmezővel látják el.</a:t>
            </a:r>
          </a:p>
          <a:p>
            <a:r>
              <a:rPr lang="hu-HU" smtClean="0"/>
              <a:t>Egy vagy több, egymáshoz csatlakozó téglalap alakú mező</a:t>
            </a:r>
          </a:p>
          <a:p>
            <a:r>
              <a:rPr lang="hu-HU" smtClean="0"/>
              <a:t>Ezek további mezőkre oszthatók</a:t>
            </a:r>
          </a:p>
          <a:p>
            <a:r>
              <a:rPr lang="hu-HU" smtClean="0"/>
              <a:t>Szükséges információ</a:t>
            </a:r>
          </a:p>
          <a:p>
            <a:pPr lvl="2"/>
            <a:r>
              <a:rPr lang="hu-HU" smtClean="0"/>
              <a:t>Azonosító mező</a:t>
            </a:r>
          </a:p>
          <a:p>
            <a:pPr lvl="2"/>
            <a:r>
              <a:rPr lang="hu-HU" smtClean="0"/>
              <a:t>Kiegészítő információk</a:t>
            </a: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625" y="4581525"/>
            <a:ext cx="3154363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62" name="Rectangle 2"/>
          <p:cNvSpPr>
            <a:spLocks noChangeArrowheads="1"/>
          </p:cNvSpPr>
          <p:nvPr/>
        </p:nvSpPr>
        <p:spPr bwMode="auto">
          <a:xfrm>
            <a:off x="0" y="2527300"/>
            <a:ext cx="9144000" cy="169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sz="4000" b="1">
                <a:solidFill>
                  <a:schemeClr val="tx1"/>
                </a:solidFill>
              </a:rPr>
              <a:t>A SZELVÉNYEK ELHELYEZÉSI MÓDJAI</a:t>
            </a:r>
          </a:p>
        </p:txBody>
      </p:sp>
    </p:spTree>
    <p:extLst>
      <p:ext uri="{BB962C8B-B14F-4D97-AF65-F5344CB8AC3E}">
        <p14:creationId xmlns:p14="http://schemas.microsoft.com/office/powerpoint/2010/main" val="276659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8900" y="0"/>
            <a:ext cx="8967788" cy="1341438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Szelvény a</a:t>
            </a:r>
            <a:r>
              <a:rPr lang="it-IT" sz="3200" b="1">
                <a:solidFill>
                  <a:schemeClr val="tx1"/>
                </a:solidFill>
              </a:rPr>
              <a:t> nézet közelében, pontvonallal azonosítva</a:t>
            </a:r>
            <a:endParaRPr lang="hu-HU" sz="3200" b="1">
              <a:solidFill>
                <a:schemeClr val="tx1"/>
              </a:solidFill>
            </a:endParaRPr>
          </a:p>
        </p:txBody>
      </p:sp>
      <p:pic>
        <p:nvPicPr>
          <p:cNvPr id="91238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4" t="61844" r="52324" b="10707"/>
          <a:stretch>
            <a:fillRect/>
          </a:stretch>
        </p:blipFill>
        <p:spPr>
          <a:xfrm>
            <a:off x="632014" y="1407781"/>
            <a:ext cx="7252354" cy="503747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2573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2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2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2387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412" name="Rectangle 4"/>
          <p:cNvSpPr>
            <a:spLocks noGrp="1" noChangeArrowheads="1"/>
          </p:cNvSpPr>
          <p:nvPr>
            <p:ph type="title"/>
          </p:nvPr>
        </p:nvSpPr>
        <p:spPr>
          <a:xfrm>
            <a:off x="88900" y="0"/>
            <a:ext cx="8967788" cy="860425"/>
          </a:xfr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Szelvény betűkkel</a:t>
            </a:r>
            <a:r>
              <a:rPr lang="it-IT" sz="3200" b="1">
                <a:solidFill>
                  <a:schemeClr val="tx1"/>
                </a:solidFill>
              </a:rPr>
              <a:t> azonosítva</a:t>
            </a:r>
            <a:endParaRPr lang="hu-HU" sz="3200" b="1">
              <a:solidFill>
                <a:schemeClr val="tx1"/>
              </a:solidFill>
            </a:endParaRPr>
          </a:p>
        </p:txBody>
      </p:sp>
      <p:pic>
        <p:nvPicPr>
          <p:cNvPr id="9134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5" t="60912" r="15575" b="12924"/>
          <a:stretch>
            <a:fillRect/>
          </a:stretch>
        </p:blipFill>
        <p:spPr>
          <a:xfrm>
            <a:off x="755576" y="1628800"/>
            <a:ext cx="7807207" cy="4743425"/>
          </a:xfr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913411" name="Text Box 3"/>
          <p:cNvSpPr txBox="1">
            <a:spLocks noChangeArrowheads="1"/>
          </p:cNvSpPr>
          <p:nvPr/>
        </p:nvSpPr>
        <p:spPr bwMode="auto">
          <a:xfrm>
            <a:off x="412750" y="765175"/>
            <a:ext cx="8318500" cy="51911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800"/>
              <a:t>(lehet elforgatva is)</a:t>
            </a:r>
          </a:p>
        </p:txBody>
      </p:sp>
    </p:spTree>
    <p:extLst>
      <p:ext uri="{BB962C8B-B14F-4D97-AF65-F5344CB8AC3E}">
        <p14:creationId xmlns:p14="http://schemas.microsoft.com/office/powerpoint/2010/main" val="234378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3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3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13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13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3410" grpId="0" animBg="1"/>
      <p:bldP spid="913411" grpId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0304" y="79547"/>
            <a:ext cx="8229600" cy="84772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Beforgatott szelvény</a:t>
            </a:r>
            <a:endParaRPr lang="hu-HU" sz="3200">
              <a:solidFill>
                <a:schemeClr val="tx1"/>
              </a:solidFill>
            </a:endParaRPr>
          </a:p>
        </p:txBody>
      </p:sp>
      <p:pic>
        <p:nvPicPr>
          <p:cNvPr id="91443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3608" y="2348880"/>
            <a:ext cx="6935787" cy="415766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914435" name="Text Box 3"/>
          <p:cNvSpPr txBox="1">
            <a:spLocks noChangeArrowheads="1"/>
          </p:cNvSpPr>
          <p:nvPr/>
        </p:nvSpPr>
        <p:spPr bwMode="auto">
          <a:xfrm>
            <a:off x="-6896" y="1228104"/>
            <a:ext cx="9144000" cy="51911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sz="2800"/>
              <a:t>Vékony  folytonos vonallal kontúrozva, vonalkázva</a:t>
            </a:r>
          </a:p>
        </p:txBody>
      </p:sp>
      <p:sp>
        <p:nvSpPr>
          <p:cNvPr id="914437" name="Text Box 5"/>
          <p:cNvSpPr txBox="1">
            <a:spLocks noChangeArrowheads="1"/>
          </p:cNvSpPr>
          <p:nvPr/>
        </p:nvSpPr>
        <p:spPr bwMode="auto">
          <a:xfrm>
            <a:off x="1761951" y="1788492"/>
            <a:ext cx="5499100" cy="51911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sz="2800"/>
              <a:t>(Azonosításra nincs szükség)</a:t>
            </a:r>
          </a:p>
        </p:txBody>
      </p:sp>
    </p:spTree>
    <p:extLst>
      <p:ext uri="{BB962C8B-B14F-4D97-AF65-F5344CB8AC3E}">
        <p14:creationId xmlns:p14="http://schemas.microsoft.com/office/powerpoint/2010/main" val="78474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4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4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14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14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4435" grpId="0" animBg="1"/>
      <p:bldP spid="914437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404664"/>
            <a:ext cx="8229600" cy="901700"/>
          </a:xfr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Szelvénysorozat I.</a:t>
            </a:r>
          </a:p>
        </p:txBody>
      </p:sp>
      <p:pic>
        <p:nvPicPr>
          <p:cNvPr id="9154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005730"/>
            <a:ext cx="7772400" cy="228164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915461" name="Line 5"/>
          <p:cNvSpPr>
            <a:spLocks noChangeShapeType="1"/>
          </p:cNvSpPr>
          <p:nvPr/>
        </p:nvSpPr>
        <p:spPr bwMode="auto">
          <a:xfrm>
            <a:off x="1346200" y="4089400"/>
            <a:ext cx="0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hu-HU"/>
          </a:p>
        </p:txBody>
      </p:sp>
      <p:sp>
        <p:nvSpPr>
          <p:cNvPr id="915462" name="Text Box 6"/>
          <p:cNvSpPr txBox="1">
            <a:spLocks noChangeArrowheads="1"/>
          </p:cNvSpPr>
          <p:nvPr/>
        </p:nvSpPr>
        <p:spPr bwMode="auto">
          <a:xfrm>
            <a:off x="153198" y="1772816"/>
            <a:ext cx="8623300" cy="94615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800"/>
              <a:t>Azonosítani kell, ha a szelvény helyzete nem egyértelmű</a:t>
            </a:r>
          </a:p>
        </p:txBody>
      </p:sp>
    </p:spTree>
    <p:extLst>
      <p:ext uri="{BB962C8B-B14F-4D97-AF65-F5344CB8AC3E}">
        <p14:creationId xmlns:p14="http://schemas.microsoft.com/office/powerpoint/2010/main" val="325563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5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5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5462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6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600" y="2060848"/>
            <a:ext cx="6896050" cy="467875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916483" name="Text Box 3"/>
          <p:cNvSpPr txBox="1">
            <a:spLocks noChangeArrowheads="1"/>
          </p:cNvSpPr>
          <p:nvPr/>
        </p:nvSpPr>
        <p:spPr bwMode="auto">
          <a:xfrm>
            <a:off x="261938" y="1042767"/>
            <a:ext cx="8623300" cy="94615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800" dirty="0">
                <a:solidFill>
                  <a:schemeClr val="tx1"/>
                </a:solidFill>
              </a:rPr>
              <a:t>Azonosítani kell, ha a szelvény helyzete nem egyértelmű</a:t>
            </a:r>
          </a:p>
        </p:txBody>
      </p:sp>
      <p:sp>
        <p:nvSpPr>
          <p:cNvPr id="916484" name="Rectangle 4"/>
          <p:cNvSpPr>
            <a:spLocks noChangeArrowheads="1"/>
          </p:cNvSpPr>
          <p:nvPr/>
        </p:nvSpPr>
        <p:spPr bwMode="auto">
          <a:xfrm>
            <a:off x="458788" y="41360"/>
            <a:ext cx="8229600" cy="9017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sz="3200" b="1">
                <a:solidFill>
                  <a:schemeClr val="tx1"/>
                </a:solidFill>
              </a:rPr>
              <a:t>Szelvénysorozat II.</a:t>
            </a:r>
          </a:p>
        </p:txBody>
      </p:sp>
    </p:spTree>
    <p:extLst>
      <p:ext uri="{BB962C8B-B14F-4D97-AF65-F5344CB8AC3E}">
        <p14:creationId xmlns:p14="http://schemas.microsoft.com/office/powerpoint/2010/main" val="311359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6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6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648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Cím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08025"/>
          </a:xfrm>
        </p:spPr>
        <p:txBody>
          <a:bodyPr/>
          <a:lstStyle/>
          <a:p>
            <a:r>
              <a:rPr lang="hu-HU" sz="4000" smtClean="0"/>
              <a:t>Feliratmező</a:t>
            </a:r>
          </a:p>
        </p:txBody>
      </p:sp>
      <p:sp>
        <p:nvSpPr>
          <p:cNvPr id="29698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hu-HU" sz="3000" b="1" u="sng" smtClean="0"/>
              <a:t>Azonosító mező:</a:t>
            </a:r>
          </a:p>
          <a:p>
            <a:pPr lvl="1"/>
            <a:r>
              <a:rPr lang="hu-HU" smtClean="0"/>
              <a:t>Nyilvántartási vagy azonosítási szám (rajzszám)</a:t>
            </a:r>
          </a:p>
          <a:p>
            <a:pPr lvl="1"/>
            <a:r>
              <a:rPr lang="hu-HU" smtClean="0"/>
              <a:t>A rajz címe (megnevezés)</a:t>
            </a:r>
          </a:p>
          <a:p>
            <a:pPr lvl="1"/>
            <a:r>
              <a:rPr lang="hu-HU" smtClean="0"/>
              <a:t>A rajz törvényes tulajdonosának neve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Cím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08025"/>
          </a:xfrm>
        </p:spPr>
        <p:txBody>
          <a:bodyPr/>
          <a:lstStyle/>
          <a:p>
            <a:r>
              <a:rPr lang="hu-HU" sz="4000" smtClean="0"/>
              <a:t>Feliratmező</a:t>
            </a:r>
          </a:p>
        </p:txBody>
      </p:sp>
      <p:sp>
        <p:nvSpPr>
          <p:cNvPr id="30722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hu-HU" sz="3000" b="1" u="sng" smtClean="0"/>
              <a:t>Azonosító mező:</a:t>
            </a:r>
          </a:p>
          <a:p>
            <a:r>
              <a:rPr lang="hu-HU" sz="2800" smtClean="0"/>
              <a:t>MSZ EN ISO </a:t>
            </a:r>
            <a:r>
              <a:rPr lang="hu-HU" sz="2800" smtClean="0">
                <a:latin typeface="Times New Roman" pitchFamily="18" charset="0"/>
                <a:cs typeface="Times New Roman" pitchFamily="18" charset="0"/>
              </a:rPr>
              <a:t>5457</a:t>
            </a:r>
          </a:p>
          <a:p>
            <a:pPr lvl="1"/>
            <a:r>
              <a:rPr lang="hu-HU" sz="2200" smtClean="0"/>
              <a:t>Az olvasási irányból nézve a feliratmező jobb alsó sarkában kell elhelyezni</a:t>
            </a:r>
          </a:p>
          <a:p>
            <a:pPr lvl="1"/>
            <a:r>
              <a:rPr lang="hu-HU" sz="2200" smtClean="0"/>
              <a:t>A rajzterületet keretező vonallal azonos vonalvastagságú folytonos vonallal kell keretezni</a:t>
            </a:r>
            <a:endParaRPr lang="hu-HU" smtClean="0"/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4581525"/>
            <a:ext cx="7324725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Cím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08025"/>
          </a:xfrm>
        </p:spPr>
        <p:txBody>
          <a:bodyPr/>
          <a:lstStyle/>
          <a:p>
            <a:r>
              <a:rPr lang="hu-HU" sz="4000" smtClean="0"/>
              <a:t>Feliratmező</a:t>
            </a:r>
          </a:p>
        </p:txBody>
      </p:sp>
      <p:sp>
        <p:nvSpPr>
          <p:cNvPr id="31746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 2" pitchFamily="18" charset="2"/>
              <a:buNone/>
            </a:pPr>
            <a:r>
              <a:rPr lang="hu-HU" sz="3000" b="1" u="sng" smtClean="0"/>
              <a:t>Kiegészítő információk:</a:t>
            </a:r>
          </a:p>
          <a:p>
            <a:pPr lvl="1"/>
            <a:r>
              <a:rPr lang="hu-HU" sz="3000" smtClean="0"/>
              <a:t>Jelek: vetítési módra utaló jelkép, fő méretarány, ...</a:t>
            </a:r>
          </a:p>
          <a:p>
            <a:pPr lvl="1"/>
            <a:r>
              <a:rPr lang="hu-HU" sz="3000" smtClean="0"/>
              <a:t>Műszaki információk: alak és helyzettűrések jelölése, felületkikészítés módja, ...</a:t>
            </a:r>
          </a:p>
          <a:p>
            <a:pPr lvl="1"/>
            <a:r>
              <a:rPr lang="hu-HU" sz="3000" smtClean="0"/>
              <a:t>Adminisztrációs információk: rajzlap mérete, módosítási jel, ...</a:t>
            </a:r>
            <a:endParaRPr lang="hu-HU" sz="2800" b="1" u="sng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Cím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79463"/>
          </a:xfrm>
        </p:spPr>
        <p:txBody>
          <a:bodyPr/>
          <a:lstStyle/>
          <a:p>
            <a:r>
              <a:rPr lang="hu-HU" sz="4000" smtClean="0"/>
              <a:t>Definíció</a:t>
            </a:r>
          </a:p>
        </p:txBody>
      </p:sp>
      <p:sp>
        <p:nvSpPr>
          <p:cNvPr id="15362" name="Tartalom helye 2"/>
          <p:cNvSpPr>
            <a:spLocks noGrp="1"/>
          </p:cNvSpPr>
          <p:nvPr>
            <p:ph idx="1"/>
          </p:nvPr>
        </p:nvSpPr>
        <p:spPr>
          <a:xfrm>
            <a:off x="179512" y="1425429"/>
            <a:ext cx="8856984" cy="1715539"/>
          </a:xfrm>
        </p:spPr>
        <p:txBody>
          <a:bodyPr>
            <a:normAutofit lnSpcReduction="10000"/>
          </a:bodyPr>
          <a:lstStyle/>
          <a:p>
            <a:r>
              <a:rPr lang="hu-HU" sz="3000" dirty="0" smtClean="0"/>
              <a:t>A műszaki rajz valamilyen </a:t>
            </a:r>
            <a:r>
              <a:rPr lang="hu-HU" sz="3000" b="1" dirty="0" smtClean="0"/>
              <a:t>információhordozón rögzített</a:t>
            </a:r>
            <a:r>
              <a:rPr lang="hu-HU" sz="3000" dirty="0" smtClean="0"/>
              <a:t>, </a:t>
            </a:r>
            <a:r>
              <a:rPr lang="hu-HU" sz="3000" b="1" dirty="0" smtClean="0"/>
              <a:t>egyezményes szabályoknak megfelelően</a:t>
            </a:r>
            <a:r>
              <a:rPr lang="hu-HU" sz="3000" dirty="0" smtClean="0"/>
              <a:t>, </a:t>
            </a:r>
            <a:r>
              <a:rPr lang="hu-HU" sz="3000" b="1" dirty="0" smtClean="0"/>
              <a:t>grafikusan ábrázolt műszaki információ</a:t>
            </a:r>
            <a:r>
              <a:rPr lang="hu-HU" sz="3000" dirty="0" smtClean="0"/>
              <a:t>, amely rendszerint méretarányos</a:t>
            </a:r>
          </a:p>
        </p:txBody>
      </p:sp>
      <p:sp>
        <p:nvSpPr>
          <p:cNvPr id="2" name="Téglalap 1"/>
          <p:cNvSpPr/>
          <p:nvPr/>
        </p:nvSpPr>
        <p:spPr>
          <a:xfrm>
            <a:off x="179512" y="2924944"/>
            <a:ext cx="8712968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hu-HU" sz="3000" dirty="0">
                <a:latin typeface="+mn-lt"/>
                <a:cs typeface="+mn-cs"/>
              </a:rPr>
              <a:t>A műszaki rajz a mérnökök közötti kommunikáció elsődleges formája </a:t>
            </a:r>
          </a:p>
          <a:p>
            <a:pPr marL="182880" indent="-182880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hu-HU" sz="3000" dirty="0">
                <a:latin typeface="+mn-lt"/>
                <a:cs typeface="+mn-cs"/>
              </a:rPr>
              <a:t>A műszaki rajz egy olyan dokumentum, amely a tervező elképzeléseit, elgondolásait rögzíti és </a:t>
            </a:r>
            <a:r>
              <a:rPr lang="hu-HU" sz="3000" dirty="0" smtClean="0">
                <a:latin typeface="+mn-lt"/>
                <a:cs typeface="+mn-cs"/>
              </a:rPr>
              <a:t>közvetíti </a:t>
            </a:r>
            <a:r>
              <a:rPr lang="hu-HU" sz="3000" dirty="0">
                <a:latin typeface="+mn-lt"/>
                <a:cs typeface="+mn-cs"/>
              </a:rPr>
              <a:t>a gépen dolgozó, illetve a szerelést és </a:t>
            </a:r>
            <a:r>
              <a:rPr lang="hu-HU" sz="3000" dirty="0" smtClean="0">
                <a:latin typeface="+mn-lt"/>
                <a:cs typeface="+mn-cs"/>
              </a:rPr>
              <a:t>ellenőrzést </a:t>
            </a:r>
            <a:r>
              <a:rPr lang="hu-HU" sz="3000" dirty="0">
                <a:latin typeface="+mn-lt"/>
                <a:cs typeface="+mn-cs"/>
              </a:rPr>
              <a:t>végző dolgozónak. </a:t>
            </a:r>
          </a:p>
          <a:p>
            <a:pPr marL="182880" indent="-182880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hu-HU" sz="3000" dirty="0">
                <a:latin typeface="+mn-lt"/>
                <a:cs typeface="+mn-cs"/>
              </a:rPr>
              <a:t>A rajznak egyszerűnek, és egyértelműnek kell lennie.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Cím 1"/>
          <p:cNvSpPr>
            <a:spLocks noGrp="1"/>
          </p:cNvSpPr>
          <p:nvPr>
            <p:ph type="title"/>
          </p:nvPr>
        </p:nvSpPr>
        <p:spPr>
          <a:xfrm>
            <a:off x="468313" y="836613"/>
            <a:ext cx="8229600" cy="565150"/>
          </a:xfrm>
        </p:spPr>
        <p:txBody>
          <a:bodyPr>
            <a:normAutofit fontScale="90000"/>
          </a:bodyPr>
          <a:lstStyle/>
          <a:p>
            <a:r>
              <a:rPr lang="hu-HU" sz="4000" smtClean="0"/>
              <a:t>Feliratmező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060575"/>
            <a:ext cx="8104187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Cím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08025"/>
          </a:xfrm>
        </p:spPr>
        <p:txBody>
          <a:bodyPr/>
          <a:lstStyle/>
          <a:p>
            <a:r>
              <a:rPr lang="hu-HU" sz="4000" smtClean="0"/>
              <a:t>Darabjegyzék</a:t>
            </a:r>
          </a:p>
        </p:txBody>
      </p:sp>
      <p:sp>
        <p:nvSpPr>
          <p:cNvPr id="33794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mtClean="0"/>
              <a:t>A műszaki rajzon ábrázolt szerkezeti egységek, részegységek és alkatrészek teljes jegyzéke, amely megadja a szükséges információt azok gyártásához vagy beszerzéséhez</a:t>
            </a:r>
          </a:p>
          <a:p>
            <a:r>
              <a:rPr lang="hu-HU" smtClean="0"/>
              <a:t>Általában a rajz része, de lehet külön lap 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Cím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08025"/>
          </a:xfrm>
        </p:spPr>
        <p:txBody>
          <a:bodyPr/>
          <a:lstStyle/>
          <a:p>
            <a:r>
              <a:rPr lang="hu-HU" sz="4000" smtClean="0"/>
              <a:t>Darabjegyzék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557338"/>
            <a:ext cx="6985000" cy="500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Cím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08025"/>
          </a:xfrm>
        </p:spPr>
        <p:txBody>
          <a:bodyPr>
            <a:normAutofit fontScale="90000"/>
          </a:bodyPr>
          <a:lstStyle/>
          <a:p>
            <a:r>
              <a:rPr lang="hu-HU" sz="4000" smtClean="0"/>
              <a:t>Műszaki rajz vonalai - vonaltípusok</a:t>
            </a:r>
          </a:p>
        </p:txBody>
      </p:sp>
      <p:sp>
        <p:nvSpPr>
          <p:cNvPr id="35842" name="Szövegdoboz 4"/>
          <p:cNvSpPr txBox="1">
            <a:spLocks noChangeArrowheads="1"/>
          </p:cNvSpPr>
          <p:nvPr/>
        </p:nvSpPr>
        <p:spPr bwMode="auto">
          <a:xfrm>
            <a:off x="468313" y="1557338"/>
            <a:ext cx="8675687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200">
                <a:latin typeface="Constantia" pitchFamily="18" charset="0"/>
              </a:rPr>
              <a:t>Műszaki rajzban használható vonalak (MSZ ISO </a:t>
            </a:r>
            <a:r>
              <a:rPr lang="hu-HU" sz="2200">
                <a:latin typeface="Times New Roman" pitchFamily="18" charset="0"/>
                <a:cs typeface="Times New Roman" pitchFamily="18" charset="0"/>
              </a:rPr>
              <a:t>128</a:t>
            </a:r>
            <a:r>
              <a:rPr lang="hu-HU" sz="2200">
                <a:latin typeface="Constantia" pitchFamily="18" charset="0"/>
              </a:rPr>
              <a:t>)</a:t>
            </a:r>
          </a:p>
        </p:txBody>
      </p:sp>
      <p:pic>
        <p:nvPicPr>
          <p:cNvPr id="35843" name="Kép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225" y="1985963"/>
            <a:ext cx="859155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96938" y="571500"/>
            <a:ext cx="6988175" cy="55403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4000" dirty="0" smtClean="0"/>
              <a:t>Műszaki rajz vonalai - vonalfajták</a:t>
            </a:r>
            <a:endParaRPr lang="hu-HU" sz="4000" dirty="0"/>
          </a:p>
        </p:txBody>
      </p:sp>
      <p:sp>
        <p:nvSpPr>
          <p:cNvPr id="36866" name="Szövegdoboz 4"/>
          <p:cNvSpPr txBox="1">
            <a:spLocks noChangeArrowheads="1"/>
          </p:cNvSpPr>
          <p:nvPr/>
        </p:nvSpPr>
        <p:spPr bwMode="auto">
          <a:xfrm>
            <a:off x="468313" y="1557338"/>
            <a:ext cx="8675687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200">
                <a:latin typeface="Constantia" pitchFamily="18" charset="0"/>
              </a:rPr>
              <a:t>Vonalfajták</a:t>
            </a:r>
          </a:p>
        </p:txBody>
      </p:sp>
      <p:pic>
        <p:nvPicPr>
          <p:cNvPr id="36867" name="Kép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8404225" cy="548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r>
              <a:rPr lang="hu-HU" sz="4800" b="1">
                <a:solidFill>
                  <a:schemeClr val="tx1"/>
                </a:solidFill>
              </a:rPr>
              <a:t>Vékony vonalak</a:t>
            </a:r>
          </a:p>
        </p:txBody>
      </p:sp>
    </p:spTree>
    <p:extLst>
      <p:ext uri="{BB962C8B-B14F-4D97-AF65-F5344CB8AC3E}">
        <p14:creationId xmlns:p14="http://schemas.microsoft.com/office/powerpoint/2010/main" val="53833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Tagoló vonalak</a:t>
            </a:r>
          </a:p>
        </p:txBody>
      </p:sp>
      <p:pic>
        <p:nvPicPr>
          <p:cNvPr id="1638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1052513"/>
            <a:ext cx="7553325" cy="534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147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Tagoló vonalak</a:t>
            </a:r>
          </a:p>
        </p:txBody>
      </p:sp>
      <p:pic>
        <p:nvPicPr>
          <p:cNvPr id="1781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1052513"/>
            <a:ext cx="7553325" cy="534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758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Tagoló vonalak</a:t>
            </a:r>
          </a:p>
        </p:txBody>
      </p:sp>
      <p:pic>
        <p:nvPicPr>
          <p:cNvPr id="17920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1052513"/>
            <a:ext cx="7553325" cy="534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453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Tagoló vonalak</a:t>
            </a:r>
          </a:p>
        </p:txBody>
      </p:sp>
      <p:pic>
        <p:nvPicPr>
          <p:cNvPr id="1802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1052513"/>
            <a:ext cx="7553325" cy="534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717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Cím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79463"/>
          </a:xfrm>
        </p:spPr>
        <p:txBody>
          <a:bodyPr>
            <a:normAutofit/>
          </a:bodyPr>
          <a:lstStyle/>
          <a:p>
            <a:r>
              <a:rPr lang="hu-HU" sz="4000" smtClean="0"/>
              <a:t>Műszaki rajz csoportosítása</a:t>
            </a:r>
          </a:p>
        </p:txBody>
      </p:sp>
      <p:graphicFrame>
        <p:nvGraphicFramePr>
          <p:cNvPr id="8" name="Diagram 7"/>
          <p:cNvGraphicFramePr/>
          <p:nvPr/>
        </p:nvGraphicFramePr>
        <p:xfrm>
          <a:off x="899592" y="1484784"/>
          <a:ext cx="7488832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Tagoló vonalak</a:t>
            </a:r>
          </a:p>
        </p:txBody>
      </p:sp>
      <p:pic>
        <p:nvPicPr>
          <p:cNvPr id="1812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1052513"/>
            <a:ext cx="7553325" cy="534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27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Tagoló vonalak</a:t>
            </a:r>
          </a:p>
        </p:txBody>
      </p:sp>
      <p:pic>
        <p:nvPicPr>
          <p:cNvPr id="1822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1052513"/>
            <a:ext cx="7553325" cy="534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979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Tagoló vonalak</a:t>
            </a:r>
          </a:p>
        </p:txBody>
      </p:sp>
      <p:pic>
        <p:nvPicPr>
          <p:cNvPr id="18330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1052513"/>
            <a:ext cx="7553325" cy="534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17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Tagoló vonalak</a:t>
            </a:r>
          </a:p>
        </p:txBody>
      </p:sp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1052513"/>
            <a:ext cx="7553325" cy="534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287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1052513"/>
            <a:ext cx="7716837" cy="568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1733" name="Rectangle 5"/>
          <p:cNvSpPr>
            <a:spLocks noChangeArrowheads="1"/>
          </p:cNvSpPr>
          <p:nvPr/>
        </p:nvSpPr>
        <p:spPr bwMode="auto">
          <a:xfrm>
            <a:off x="457200" y="0"/>
            <a:ext cx="8229600" cy="105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sz="3200" b="1">
                <a:solidFill>
                  <a:schemeClr val="tx1"/>
                </a:solidFill>
              </a:rPr>
              <a:t>Tagoló vonalak</a:t>
            </a:r>
          </a:p>
        </p:txBody>
      </p:sp>
    </p:spTree>
    <p:extLst>
      <p:ext uri="{BB962C8B-B14F-4D97-AF65-F5344CB8AC3E}">
        <p14:creationId xmlns:p14="http://schemas.microsoft.com/office/powerpoint/2010/main" val="365800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Méretvonalak</a:t>
            </a:r>
          </a:p>
        </p:txBody>
      </p:sp>
      <p:pic>
        <p:nvPicPr>
          <p:cNvPr id="1648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1052513"/>
            <a:ext cx="7553325" cy="532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Szabadkéz 7"/>
              <p14:cNvContentPartPr/>
              <p14:nvPr/>
            </p14:nvContentPartPr>
            <p14:xfrm>
              <a:off x="1823716" y="1967291"/>
              <a:ext cx="218160" cy="2175480"/>
            </p14:xfrm>
          </p:contentPart>
        </mc:Choice>
        <mc:Fallback xmlns="">
          <p:pic>
            <p:nvPicPr>
              <p:cNvPr id="8" name="Szabadkéz 7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11836" y="1955411"/>
                <a:ext cx="241920" cy="219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Szabadkéz 10"/>
              <p14:cNvContentPartPr/>
              <p14:nvPr/>
            </p14:nvContentPartPr>
            <p14:xfrm>
              <a:off x="1884196" y="1938491"/>
              <a:ext cx="513000" cy="44280"/>
            </p14:xfrm>
          </p:contentPart>
        </mc:Choice>
        <mc:Fallback xmlns="">
          <p:pic>
            <p:nvPicPr>
              <p:cNvPr id="11" name="Szabadkéz 10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72316" y="1926611"/>
                <a:ext cx="536760" cy="6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Szabadkéz 11"/>
              <p14:cNvContentPartPr/>
              <p14:nvPr/>
            </p14:nvContentPartPr>
            <p14:xfrm>
              <a:off x="1911916" y="4112891"/>
              <a:ext cx="498960" cy="43920"/>
            </p14:xfrm>
          </p:contentPart>
        </mc:Choice>
        <mc:Fallback xmlns="">
          <p:pic>
            <p:nvPicPr>
              <p:cNvPr id="12" name="Szabadkéz 1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00036" y="4101011"/>
                <a:ext cx="52272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9" name="Szabadkéz 18"/>
              <p14:cNvContentPartPr/>
              <p14:nvPr/>
            </p14:nvContentPartPr>
            <p14:xfrm>
              <a:off x="1855756" y="2007251"/>
              <a:ext cx="153360" cy="362160"/>
            </p14:xfrm>
          </p:contentPart>
        </mc:Choice>
        <mc:Fallback xmlns="">
          <p:pic>
            <p:nvPicPr>
              <p:cNvPr id="19" name="Szabadkéz 18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843876" y="1995371"/>
                <a:ext cx="177120" cy="38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0" name="Szabadkéz 19"/>
              <p14:cNvContentPartPr/>
              <p14:nvPr/>
            </p14:nvContentPartPr>
            <p14:xfrm>
              <a:off x="1370836" y="2576771"/>
              <a:ext cx="347400" cy="1358280"/>
            </p14:xfrm>
          </p:contentPart>
        </mc:Choice>
        <mc:Fallback xmlns="">
          <p:pic>
            <p:nvPicPr>
              <p:cNvPr id="20" name="Szabadkéz 19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358956" y="2564891"/>
                <a:ext cx="371160" cy="138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3" name="Szabadkéz 32"/>
              <p14:cNvContentPartPr/>
              <p14:nvPr/>
            </p14:nvContentPartPr>
            <p14:xfrm>
              <a:off x="4918276" y="1218491"/>
              <a:ext cx="1095120" cy="707760"/>
            </p14:xfrm>
          </p:contentPart>
        </mc:Choice>
        <mc:Fallback xmlns="">
          <p:pic>
            <p:nvPicPr>
              <p:cNvPr id="33" name="Szabadkéz 32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906396" y="1206611"/>
                <a:ext cx="1118880" cy="731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527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Méret-segédvonalak</a:t>
            </a:r>
          </a:p>
        </p:txBody>
      </p:sp>
      <p:pic>
        <p:nvPicPr>
          <p:cNvPr id="1658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1052513"/>
            <a:ext cx="7553325" cy="532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499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Mutatóvonalak</a:t>
            </a:r>
          </a:p>
        </p:txBody>
      </p:sp>
      <p:pic>
        <p:nvPicPr>
          <p:cNvPr id="1669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1052513"/>
            <a:ext cx="7553325" cy="530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353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hu-HU" sz="3200" b="1" dirty="0" err="1" smtClean="0">
                <a:solidFill>
                  <a:schemeClr val="tx1"/>
                </a:solidFill>
              </a:rPr>
              <a:t>Vonalzat</a:t>
            </a:r>
            <a:endParaRPr lang="hu-HU" sz="3200" b="1" dirty="0">
              <a:solidFill>
                <a:schemeClr val="tx1"/>
              </a:solidFill>
            </a:endParaRPr>
          </a:p>
        </p:txBody>
      </p:sp>
      <p:pic>
        <p:nvPicPr>
          <p:cNvPr id="1679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052513"/>
            <a:ext cx="7570787" cy="533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Szabadkéz 6"/>
              <p14:cNvContentPartPr/>
              <p14:nvPr/>
            </p14:nvContentPartPr>
            <p14:xfrm>
              <a:off x="3100636" y="564011"/>
              <a:ext cx="3189600" cy="1117440"/>
            </p14:xfrm>
          </p:contentPart>
        </mc:Choice>
        <mc:Fallback xmlns="">
          <p:pic>
            <p:nvPicPr>
              <p:cNvPr id="7" name="Szabadkéz 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88756" y="552131"/>
                <a:ext cx="3213360" cy="114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Szabadkéz 12"/>
              <p14:cNvContentPartPr/>
              <p14:nvPr/>
            </p14:nvContentPartPr>
            <p14:xfrm>
              <a:off x="3463516" y="2634011"/>
              <a:ext cx="282240" cy="566640"/>
            </p14:xfrm>
          </p:contentPart>
        </mc:Choice>
        <mc:Fallback xmlns="">
          <p:pic>
            <p:nvPicPr>
              <p:cNvPr id="13" name="Szabadkéz 1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51636" y="2622131"/>
                <a:ext cx="306000" cy="59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Szabadkéz 14"/>
              <p14:cNvContentPartPr/>
              <p14:nvPr/>
            </p14:nvContentPartPr>
            <p14:xfrm>
              <a:off x="5694076" y="3017771"/>
              <a:ext cx="388440" cy="515520"/>
            </p14:xfrm>
          </p:contentPart>
        </mc:Choice>
        <mc:Fallback xmlns="">
          <p:pic>
            <p:nvPicPr>
              <p:cNvPr id="15" name="Szabadkéz 14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82196" y="3005891"/>
                <a:ext cx="412200" cy="539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5048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Ismétlődő elemek belső burkolóvonala</a:t>
            </a:r>
          </a:p>
        </p:txBody>
      </p:sp>
      <p:pic>
        <p:nvPicPr>
          <p:cNvPr id="16896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1052513"/>
            <a:ext cx="7562850" cy="533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265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Cím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79463"/>
          </a:xfrm>
        </p:spPr>
        <p:txBody>
          <a:bodyPr>
            <a:normAutofit/>
          </a:bodyPr>
          <a:lstStyle/>
          <a:p>
            <a:r>
              <a:rPr lang="hu-HU" sz="4000" smtClean="0"/>
              <a:t>Műhelyrajzok csoportosítása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1187624" y="1700808"/>
          <a:ext cx="7080448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r>
              <a:rPr lang="hu-HU" sz="4800" b="1">
                <a:solidFill>
                  <a:schemeClr val="tx1"/>
                </a:solidFill>
              </a:rPr>
              <a:t>Vastag vonalak</a:t>
            </a:r>
          </a:p>
        </p:txBody>
      </p:sp>
    </p:spTree>
    <p:extLst>
      <p:ext uri="{BB962C8B-B14F-4D97-AF65-F5344CB8AC3E}">
        <p14:creationId xmlns:p14="http://schemas.microsoft.com/office/powerpoint/2010/main" val="71658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Kontúrvonalak</a:t>
            </a: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1052513"/>
            <a:ext cx="7562850" cy="531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891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Kontúrvonalak</a:t>
            </a:r>
          </a:p>
        </p:txBody>
      </p:sp>
      <p:pic>
        <p:nvPicPr>
          <p:cNvPr id="15155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1052513"/>
            <a:ext cx="7562850" cy="531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214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Felületek határvonalai</a:t>
            </a:r>
          </a:p>
        </p:txBody>
      </p:sp>
      <p:pic>
        <p:nvPicPr>
          <p:cNvPr id="15258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1052513"/>
            <a:ext cx="7562850" cy="531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481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Az adott nézeten látható élek</a:t>
            </a:r>
          </a:p>
        </p:txBody>
      </p:sp>
      <p:pic>
        <p:nvPicPr>
          <p:cNvPr id="15360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1052513"/>
            <a:ext cx="7562850" cy="531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209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Az adott nézeten látható élek</a:t>
            </a:r>
          </a:p>
        </p:txBody>
      </p:sp>
      <p:pic>
        <p:nvPicPr>
          <p:cNvPr id="22938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1052513"/>
            <a:ext cx="7562850" cy="531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789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52513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A nézési iránnyal párhuzamos felületek éle</a:t>
            </a:r>
          </a:p>
        </p:txBody>
      </p:sp>
      <p:pic>
        <p:nvPicPr>
          <p:cNvPr id="17613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1490663"/>
            <a:ext cx="5505450" cy="387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613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1052513"/>
            <a:ext cx="7553325" cy="530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01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52513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A nézési iránnyal párhuzamos felületek éle</a:t>
            </a:r>
          </a:p>
        </p:txBody>
      </p:sp>
      <p:pic>
        <p:nvPicPr>
          <p:cNvPr id="1587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1052513"/>
            <a:ext cx="7553325" cy="530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54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52513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A nézési iránnyal párhuzamos felületek éle</a:t>
            </a:r>
          </a:p>
        </p:txBody>
      </p:sp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1052513"/>
            <a:ext cx="7553325" cy="530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583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52513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A nézési iránnyal párhuzamos felületek éle</a:t>
            </a:r>
          </a:p>
        </p:txBody>
      </p:sp>
      <p:pic>
        <p:nvPicPr>
          <p:cNvPr id="1607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1052513"/>
            <a:ext cx="7553325" cy="530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40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Cím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08025"/>
          </a:xfrm>
        </p:spPr>
        <p:txBody>
          <a:bodyPr/>
          <a:lstStyle/>
          <a:p>
            <a:r>
              <a:rPr lang="hu-HU" sz="4000" smtClean="0"/>
              <a:t>Szabványosítás</a:t>
            </a:r>
          </a:p>
        </p:txBody>
      </p:sp>
      <p:sp>
        <p:nvSpPr>
          <p:cNvPr id="18434" name="Tartalom helye 2"/>
          <p:cNvSpPr>
            <a:spLocks noGrp="1"/>
          </p:cNvSpPr>
          <p:nvPr>
            <p:ph idx="1"/>
          </p:nvPr>
        </p:nvSpPr>
        <p:spPr>
          <a:xfrm>
            <a:off x="539552" y="1628800"/>
            <a:ext cx="8064896" cy="3767670"/>
          </a:xfrm>
        </p:spPr>
        <p:txBody>
          <a:bodyPr>
            <a:noAutofit/>
          </a:bodyPr>
          <a:lstStyle/>
          <a:p>
            <a:r>
              <a:rPr lang="hu-HU" sz="2800" dirty="0" smtClean="0"/>
              <a:t>Tömegszerű gyártásban elvárjuk a különböző jellemzők állandóságát</a:t>
            </a:r>
          </a:p>
          <a:p>
            <a:r>
              <a:rPr lang="hu-HU" sz="2800" dirty="0" smtClean="0"/>
              <a:t>A termékek jellemzőinek egységesítését </a:t>
            </a:r>
            <a:r>
              <a:rPr lang="hu-HU" sz="2800" b="1" i="1" dirty="0" smtClean="0"/>
              <a:t>szabványosításnak</a:t>
            </a:r>
            <a:r>
              <a:rPr lang="hu-HU" sz="2800" dirty="0" smtClean="0"/>
              <a:t> nevezzük</a:t>
            </a:r>
          </a:p>
          <a:p>
            <a:r>
              <a:rPr lang="hu-HU" sz="2800" dirty="0" smtClean="0"/>
              <a:t>Az egységes értelmezést az egységes jelképrendszer biztosítja (pl. jelentéstartalommal ruházunk fel vonalakat)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52513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Éles vonalú (nem legömbölyített) áthatások</a:t>
            </a:r>
          </a:p>
        </p:txBody>
      </p:sp>
      <p:pic>
        <p:nvPicPr>
          <p:cNvPr id="16179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38" y="1052513"/>
            <a:ext cx="6994525" cy="521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48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Ismétlődő elemek külső burkolóvonala</a:t>
            </a:r>
          </a:p>
        </p:txBody>
      </p:sp>
      <p:pic>
        <p:nvPicPr>
          <p:cNvPr id="1628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8" y="1052513"/>
            <a:ext cx="7564437" cy="532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Szabadkéz 2"/>
              <p14:cNvContentPartPr/>
              <p14:nvPr/>
            </p14:nvContentPartPr>
            <p14:xfrm>
              <a:off x="2369116" y="2008876"/>
              <a:ext cx="1289520" cy="553680"/>
            </p14:xfrm>
          </p:contentPart>
        </mc:Choice>
        <mc:Fallback xmlns="">
          <p:pic>
            <p:nvPicPr>
              <p:cNvPr id="3" name="Szabadkéz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57236" y="1996996"/>
                <a:ext cx="1313280" cy="57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Szabadkéz 10"/>
              <p14:cNvContentPartPr/>
              <p14:nvPr/>
            </p14:nvContentPartPr>
            <p14:xfrm>
              <a:off x="2312596" y="4904356"/>
              <a:ext cx="708120" cy="504720"/>
            </p14:xfrm>
          </p:contentPart>
        </mc:Choice>
        <mc:Fallback xmlns="">
          <p:pic>
            <p:nvPicPr>
              <p:cNvPr id="11" name="Szabadkéz 10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00716" y="4892476"/>
                <a:ext cx="731880" cy="52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Szabadkéz 16"/>
              <p14:cNvContentPartPr/>
              <p14:nvPr/>
            </p14:nvContentPartPr>
            <p14:xfrm>
              <a:off x="1277956" y="5139796"/>
              <a:ext cx="1188360" cy="84960"/>
            </p14:xfrm>
          </p:contentPart>
        </mc:Choice>
        <mc:Fallback xmlns="">
          <p:pic>
            <p:nvPicPr>
              <p:cNvPr id="17" name="Szabadkéz 1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66076" y="5127916"/>
                <a:ext cx="1212120" cy="10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3" name="Szabadkéz 32"/>
              <p14:cNvContentPartPr/>
              <p14:nvPr/>
            </p14:nvContentPartPr>
            <p14:xfrm>
              <a:off x="995716" y="4016956"/>
              <a:ext cx="626760" cy="292320"/>
            </p14:xfrm>
          </p:contentPart>
        </mc:Choice>
        <mc:Fallback xmlns="">
          <p:pic>
            <p:nvPicPr>
              <p:cNvPr id="33" name="Szabadkéz 32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836" y="4005076"/>
                <a:ext cx="650520" cy="316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0595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Metszetek nyomvonalának végei</a:t>
            </a:r>
          </a:p>
        </p:txBody>
      </p:sp>
      <p:pic>
        <p:nvPicPr>
          <p:cNvPr id="23040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052513"/>
            <a:ext cx="7543800" cy="532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Szabadkéz 2"/>
              <p14:cNvContentPartPr/>
              <p14:nvPr/>
            </p14:nvContentPartPr>
            <p14:xfrm>
              <a:off x="3297556" y="2216771"/>
              <a:ext cx="389520" cy="707040"/>
            </p14:xfrm>
          </p:contentPart>
        </mc:Choice>
        <mc:Fallback xmlns="">
          <p:pic>
            <p:nvPicPr>
              <p:cNvPr id="3" name="Szabadkéz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85676" y="2204891"/>
                <a:ext cx="413280" cy="73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Szabadkéz 5"/>
              <p14:cNvContentPartPr/>
              <p14:nvPr/>
            </p14:nvContentPartPr>
            <p14:xfrm>
              <a:off x="6523156" y="1925891"/>
              <a:ext cx="1125360" cy="749880"/>
            </p14:xfrm>
          </p:contentPart>
        </mc:Choice>
        <mc:Fallback xmlns="">
          <p:pic>
            <p:nvPicPr>
              <p:cNvPr id="6" name="Szabadkéz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11276" y="1914011"/>
                <a:ext cx="1149120" cy="773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7881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640"/>
            <a:ext cx="9144000" cy="1866900"/>
          </a:xfrm>
        </p:spPr>
        <p:txBody>
          <a:bodyPr/>
          <a:lstStyle/>
          <a:p>
            <a:r>
              <a:rPr lang="hu-HU" sz="4800" b="1" dirty="0">
                <a:solidFill>
                  <a:schemeClr val="tx1"/>
                </a:solidFill>
              </a:rPr>
              <a:t>Szabadkézzel rajzolt (tört) vonalak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67075" y="2976562"/>
            <a:ext cx="2609850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70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Alkatrész elhagyott részének határa</a:t>
            </a:r>
          </a:p>
        </p:txBody>
      </p:sp>
      <p:pic>
        <p:nvPicPr>
          <p:cNvPr id="21299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1052513"/>
            <a:ext cx="7716837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580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Alkatrész elhagyott részének határa</a:t>
            </a:r>
          </a:p>
        </p:txBody>
      </p:sp>
      <p:pic>
        <p:nvPicPr>
          <p:cNvPr id="2140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1052513"/>
            <a:ext cx="7716837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36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Alkatrész elhagyott részének határa</a:t>
            </a:r>
          </a:p>
        </p:txBody>
      </p:sp>
      <p:pic>
        <p:nvPicPr>
          <p:cNvPr id="2150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1052513"/>
            <a:ext cx="7716837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728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Kitörés határa</a:t>
            </a:r>
          </a:p>
        </p:txBody>
      </p:sp>
      <p:pic>
        <p:nvPicPr>
          <p:cNvPr id="216069" name="Picture 5" descr="Kitörés határvonala 1"/>
          <p:cNvPicPr>
            <a:picLocks noChangeAspect="1" noChangeArrowheads="1"/>
          </p:cNvPicPr>
          <p:nvPr/>
        </p:nvPicPr>
        <p:blipFill>
          <a:blip r:embed="rId2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942975"/>
            <a:ext cx="7716837" cy="569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41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Kitörés határa</a:t>
            </a:r>
          </a:p>
        </p:txBody>
      </p:sp>
      <p:pic>
        <p:nvPicPr>
          <p:cNvPr id="217094" name="Picture 6" descr="Kitörés határvonala 2"/>
          <p:cNvPicPr>
            <a:picLocks noChangeAspect="1" noChangeArrowheads="1"/>
          </p:cNvPicPr>
          <p:nvPr/>
        </p:nvPicPr>
        <p:blipFill>
          <a:blip r:embed="rId2" cstate="print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942975"/>
            <a:ext cx="7716837" cy="569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61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Résznézet határvonala</a:t>
            </a:r>
          </a:p>
        </p:txBody>
      </p:sp>
      <p:pic>
        <p:nvPicPr>
          <p:cNvPr id="232452" name="Picture 4"/>
          <p:cNvPicPr>
            <a:picLocks noChangeAspect="1" noChangeArrowheads="1"/>
          </p:cNvPicPr>
          <p:nvPr/>
        </p:nvPicPr>
        <p:blipFill>
          <a:blip r:embed="rId2" cstate="print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1052513"/>
            <a:ext cx="7708900" cy="512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00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Cím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08025"/>
          </a:xfrm>
        </p:spPr>
        <p:txBody>
          <a:bodyPr/>
          <a:lstStyle/>
          <a:p>
            <a:pPr algn="just"/>
            <a:r>
              <a:rPr lang="hu-HU" sz="4000" smtClean="0"/>
              <a:t>A szabvány fogalma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0825" y="1935163"/>
            <a:ext cx="8569325" cy="4389437"/>
          </a:xfrm>
        </p:spPr>
        <p:txBody>
          <a:bodyPr>
            <a:normAutofit lnSpcReduction="10000"/>
          </a:bodyPr>
          <a:lstStyle/>
          <a:p>
            <a:pPr marL="274320" indent="-27432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sz="2800" dirty="0" smtClean="0"/>
              <a:t>A szabvány</a:t>
            </a:r>
            <a:r>
              <a:rPr lang="hu-HU" sz="2800" baseline="30000" dirty="0" smtClean="0"/>
              <a:t>1</a:t>
            </a:r>
            <a:r>
              <a:rPr lang="hu-HU" sz="2800" dirty="0" smtClean="0"/>
              <a:t>: </a:t>
            </a:r>
            <a:r>
              <a:rPr lang="hu-HU" sz="2800" dirty="0"/>
              <a:t>„</a:t>
            </a:r>
            <a:r>
              <a:rPr lang="hu-HU" sz="2800" b="1" i="1" dirty="0"/>
              <a:t>elismert szervezet által </a:t>
            </a:r>
            <a:r>
              <a:rPr lang="hu-HU" sz="2800" dirty="0"/>
              <a:t>alkotott vagy jóváhagyott, </a:t>
            </a:r>
            <a:r>
              <a:rPr lang="hu-HU" sz="2800" b="1" i="1" dirty="0"/>
              <a:t>közmegegyezéssel</a:t>
            </a:r>
            <a:r>
              <a:rPr lang="hu-HU" sz="2800" dirty="0"/>
              <a:t> elfogadott olyan műszaki (technikai) </a:t>
            </a:r>
            <a:r>
              <a:rPr lang="hu-HU" sz="2800" b="1" i="1" dirty="0"/>
              <a:t>dokumentum</a:t>
            </a:r>
            <a:r>
              <a:rPr lang="hu-HU" sz="2800" dirty="0"/>
              <a:t>, amely tevékenységre, vagy azok eredményére vonatkozik, és olyan általános és ismételten alkalmazható szabályokat, útmutatókat vagy </a:t>
            </a:r>
            <a:r>
              <a:rPr lang="hu-HU" sz="2800" dirty="0" smtClean="0"/>
              <a:t>jellemzőket </a:t>
            </a:r>
            <a:r>
              <a:rPr lang="hu-HU" sz="2800" dirty="0"/>
              <a:t>tartalmaz, amelyek alkalmazásával a </a:t>
            </a:r>
            <a:r>
              <a:rPr lang="hu-HU" sz="2800" dirty="0" smtClean="0"/>
              <a:t>rendezőhatás </a:t>
            </a:r>
            <a:r>
              <a:rPr lang="hu-HU" sz="2800" dirty="0"/>
              <a:t>az adott feltételek között a legkedvezőbb.” </a:t>
            </a:r>
            <a:endParaRPr lang="hu-HU" sz="2800" dirty="0" smtClean="0"/>
          </a:p>
          <a:p>
            <a:pPr marL="274320" indent="-27432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hu-HU" dirty="0"/>
          </a:p>
          <a:p>
            <a:pPr marL="0" indent="0" algn="just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hu-HU" sz="2800" baseline="30000" dirty="0" smtClean="0"/>
              <a:t>1 </a:t>
            </a:r>
            <a:r>
              <a:rPr lang="hu-HU" dirty="0" smtClean="0"/>
              <a:t>a </a:t>
            </a:r>
            <a:r>
              <a:rPr lang="hu-HU" dirty="0"/>
              <a:t>nemzeti szabványosításról szóló 1995. évi XXVIII. </a:t>
            </a:r>
            <a:r>
              <a:rPr lang="hu-HU" dirty="0" smtClean="0"/>
              <a:t>törvény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Cím 1"/>
          <p:cNvSpPr>
            <a:spLocks noGrp="1"/>
          </p:cNvSpPr>
          <p:nvPr>
            <p:ph type="title"/>
          </p:nvPr>
        </p:nvSpPr>
        <p:spPr>
          <a:xfrm>
            <a:off x="629240" y="188640"/>
            <a:ext cx="8229600" cy="719138"/>
          </a:xfrm>
        </p:spPr>
        <p:txBody>
          <a:bodyPr>
            <a:normAutofit fontScale="90000"/>
          </a:bodyPr>
          <a:lstStyle/>
          <a:p>
            <a:r>
              <a:rPr lang="hu-HU" sz="4000" dirty="0" smtClean="0"/>
              <a:t>Műszaki rajz vonalai - vonalfajták</a:t>
            </a:r>
          </a:p>
        </p:txBody>
      </p:sp>
      <p:pic>
        <p:nvPicPr>
          <p:cNvPr id="37890" name="Kép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72" y="1412776"/>
            <a:ext cx="88392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r>
              <a:rPr lang="hu-HU" sz="4800" b="1">
                <a:solidFill>
                  <a:schemeClr val="tx1"/>
                </a:solidFill>
              </a:rPr>
              <a:t>Szaggatott vonalak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63044" y="2852936"/>
            <a:ext cx="40386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0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>
            <a:normAutofit fontScale="90000"/>
          </a:bodyPr>
          <a:lstStyle/>
          <a:p>
            <a:r>
              <a:rPr lang="hu-HU" sz="3200" b="1">
                <a:solidFill>
                  <a:schemeClr val="tx1"/>
                </a:solidFill>
              </a:rPr>
              <a:t>Nem látható, de az egyértelműséghez fontos élek ábrázolása (kerülni kell!)</a:t>
            </a:r>
          </a:p>
        </p:txBody>
      </p:sp>
      <p:pic>
        <p:nvPicPr>
          <p:cNvPr id="1884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052513"/>
            <a:ext cx="7543800" cy="532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508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4" name="Rectangle 4"/>
          <p:cNvSpPr>
            <a:spLocks noChangeArrowheads="1"/>
          </p:cNvSpPr>
          <p:nvPr/>
        </p:nvSpPr>
        <p:spPr bwMode="auto">
          <a:xfrm>
            <a:off x="395536" y="98072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sz="4800" b="1" dirty="0">
                <a:solidFill>
                  <a:schemeClr val="tx1"/>
                </a:solidFill>
              </a:rPr>
              <a:t>Pont-vonalak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5348" y="2708920"/>
            <a:ext cx="3609975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59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Forgástestek tengelye (középvonala)</a:t>
            </a:r>
          </a:p>
        </p:txBody>
      </p:sp>
      <p:pic>
        <p:nvPicPr>
          <p:cNvPr id="16998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1052513"/>
            <a:ext cx="7562850" cy="532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722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Szimmetrikus alkatrészek középvonala</a:t>
            </a:r>
          </a:p>
        </p:txBody>
      </p:sp>
      <p:pic>
        <p:nvPicPr>
          <p:cNvPr id="1710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1052513"/>
            <a:ext cx="7580313" cy="537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846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Osztókörök középvonala</a:t>
            </a:r>
          </a:p>
        </p:txBody>
      </p:sp>
      <p:pic>
        <p:nvPicPr>
          <p:cNvPr id="1720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052513"/>
            <a:ext cx="6985000" cy="533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961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52513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Furatok középvonala és szimmetria-tengelyei</a:t>
            </a:r>
          </a:p>
        </p:txBody>
      </p:sp>
      <p:pic>
        <p:nvPicPr>
          <p:cNvPr id="17305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1052513"/>
            <a:ext cx="7580313" cy="532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488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Szelvények nyomvonala</a:t>
            </a:r>
          </a:p>
        </p:txBody>
      </p:sp>
      <p:graphicFrame>
        <p:nvGraphicFramePr>
          <p:cNvPr id="17408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3133360"/>
              </p:ext>
            </p:extLst>
          </p:nvPr>
        </p:nvGraphicFramePr>
        <p:xfrm>
          <a:off x="800100" y="1052513"/>
          <a:ext cx="7543800" cy="532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CorelPhotoPaint.Image.11" r:id="rId3" imgW="7543815" imgH="5321819" progId="">
                  <p:embed/>
                </p:oleObj>
              </mc:Choice>
              <mc:Fallback>
                <p:oleObj name="CorelPhotoPaint.Image.11" r:id="rId3" imgW="7543815" imgH="5321819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" y="1052513"/>
                        <a:ext cx="7543800" cy="532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766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hu-HU" sz="3200" b="1" dirty="0" smtClean="0">
                <a:solidFill>
                  <a:schemeClr val="tx1"/>
                </a:solidFill>
              </a:rPr>
              <a:t>VASTAG PONTVONAL</a:t>
            </a:r>
            <a:endParaRPr lang="hu-HU" sz="3200" b="1" dirty="0">
              <a:solidFill>
                <a:schemeClr val="tx1"/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1976437"/>
            <a:ext cx="5136604" cy="3108461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43384" y="1196752"/>
            <a:ext cx="5234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Hőkezelt</a:t>
            </a:r>
            <a:r>
              <a:rPr lang="hu-HU" sz="2400" dirty="0" smtClean="0"/>
              <a:t>, kikészített felület jelölésére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92527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107950" y="1196975"/>
            <a:ext cx="892810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9388" indent="-179388">
              <a:buFontTx/>
              <a:buChar char="•"/>
            </a:pPr>
            <a:r>
              <a:rPr lang="hu-HU" sz="2400"/>
              <a:t>rendeltetésszerű használatra való alkalmasság: </a:t>
            </a:r>
            <a:r>
              <a:rPr lang="hu-HU" sz="2400" i="1"/>
              <a:t>anyagösszetétel előírása, szakítószilárdság, folyáshatár, stb.</a:t>
            </a:r>
          </a:p>
          <a:p>
            <a:pPr marL="179388" indent="-179388">
              <a:buFontTx/>
              <a:buChar char="•"/>
            </a:pPr>
            <a:r>
              <a:rPr lang="hu-HU" sz="2400"/>
              <a:t>kompatibilitás: összetartozó elemek méreteinek összehangolása, </a:t>
            </a:r>
            <a:r>
              <a:rPr lang="hu-HU" sz="2400" i="1"/>
              <a:t>pl.: csap-persely átmérők, tűrések,</a:t>
            </a:r>
          </a:p>
          <a:p>
            <a:pPr marL="179388" indent="-179388">
              <a:buFontTx/>
              <a:buChar char="•"/>
            </a:pPr>
            <a:r>
              <a:rPr lang="hu-HU" sz="2400"/>
              <a:t>csereszabatosság: </a:t>
            </a:r>
            <a:r>
              <a:rPr lang="hu-HU" sz="2400" i="1"/>
              <a:t>pl.: villanyégő foglalat</a:t>
            </a:r>
            <a:endParaRPr lang="hu-HU" sz="2400"/>
          </a:p>
          <a:p>
            <a:pPr marL="179388" indent="-179388">
              <a:buFontTx/>
              <a:buChar char="•"/>
            </a:pPr>
            <a:r>
              <a:rPr lang="hu-HU" sz="2400"/>
              <a:t>termékvédelem: </a:t>
            </a:r>
            <a:r>
              <a:rPr lang="hu-HU" sz="2400" i="1"/>
              <a:t>csomagolási, szállítási, kezelési, előírások,</a:t>
            </a:r>
          </a:p>
          <a:p>
            <a:pPr marL="179388" indent="-179388">
              <a:buFontTx/>
              <a:buChar char="•"/>
            </a:pPr>
            <a:r>
              <a:rPr lang="hu-HU" sz="2400"/>
              <a:t>kölcsönös megértés: </a:t>
            </a:r>
            <a:r>
              <a:rPr lang="hu-HU" sz="2400" i="1"/>
              <a:t>egységes jelek, műszaki rajz szabványok</a:t>
            </a:r>
          </a:p>
          <a:p>
            <a:pPr marL="179388" indent="-179388">
              <a:buFontTx/>
              <a:buChar char="•"/>
            </a:pPr>
            <a:r>
              <a:rPr lang="hu-HU" sz="2400"/>
              <a:t>azonosíthatóság: </a:t>
            </a:r>
            <a:r>
              <a:rPr lang="hu-HU" sz="2400" i="1"/>
              <a:t>tevékenység és eredmény összemérhető</a:t>
            </a:r>
            <a:endParaRPr lang="hu-HU" sz="2400"/>
          </a:p>
          <a:p>
            <a:pPr marL="179388" indent="-179388">
              <a:buFontTx/>
              <a:buChar char="•"/>
            </a:pPr>
            <a:r>
              <a:rPr lang="hu-HU" sz="2400"/>
              <a:t>vizsgálatok: </a:t>
            </a:r>
            <a:r>
              <a:rPr lang="hu-HU" sz="2400" i="1"/>
              <a:t>a vizsgálatok eredményei összehasonlíthatók,</a:t>
            </a:r>
          </a:p>
          <a:p>
            <a:pPr marL="179388" indent="-179388">
              <a:buFontTx/>
              <a:buChar char="•"/>
            </a:pPr>
            <a:r>
              <a:rPr lang="hu-HU" sz="2400"/>
              <a:t>választékrendezés: </a:t>
            </a:r>
            <a:r>
              <a:rPr lang="hu-HU" sz="2400" i="1"/>
              <a:t>gazdaságos méretsorok: tengelycsonk méretek, csavarméretek,</a:t>
            </a:r>
          </a:p>
          <a:p>
            <a:pPr marL="179388" indent="-179388">
              <a:buFontTx/>
              <a:buChar char="•"/>
            </a:pPr>
            <a:r>
              <a:rPr lang="hu-HU" sz="2400"/>
              <a:t>biztonság és környezetvédelem : </a:t>
            </a:r>
            <a:r>
              <a:rPr lang="hu-HU" sz="2400" i="1"/>
              <a:t>a termékek és működésük a környezetet nem veszélyeztethetik, pl.:</a:t>
            </a:r>
            <a:r>
              <a:rPr lang="hu-HU" sz="2400"/>
              <a:t> </a:t>
            </a:r>
            <a:r>
              <a:rPr lang="hu-HU" sz="2400" i="1"/>
              <a:t>érintésvédelem</a:t>
            </a:r>
            <a:r>
              <a:rPr lang="hu-HU" sz="2400"/>
              <a:t>,</a:t>
            </a: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468313" y="404813"/>
            <a:ext cx="77136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3200" b="1">
                <a:effectLst>
                  <a:outerShdw blurRad="38100" dist="38100" dir="2700000" algn="tl">
                    <a:srgbClr val="C0C0C0"/>
                  </a:outerShdw>
                </a:effectLst>
              </a:rPr>
              <a:t>A szabványok alkalmazásának előnyei: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620688"/>
            <a:ext cx="8229600" cy="1143000"/>
          </a:xfrm>
        </p:spPr>
        <p:txBody>
          <a:bodyPr/>
          <a:lstStyle/>
          <a:p>
            <a:r>
              <a:rPr lang="hu-HU" sz="4800" b="1" dirty="0" err="1">
                <a:solidFill>
                  <a:schemeClr val="tx1"/>
                </a:solidFill>
              </a:rPr>
              <a:t>Kétpont-vonalak</a:t>
            </a:r>
            <a:endParaRPr lang="hu-HU" sz="4800" b="1" dirty="0">
              <a:solidFill>
                <a:schemeClr val="tx1"/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0825" y="3290887"/>
            <a:ext cx="3562350" cy="27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0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5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0" y="333375"/>
            <a:ext cx="7378700" cy="625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05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Mozgó alkatrészek szélső helyzetei</a:t>
            </a:r>
          </a:p>
        </p:txBody>
      </p:sp>
    </p:spTree>
    <p:extLst>
      <p:ext uri="{BB962C8B-B14F-4D97-AF65-F5344CB8AC3E}">
        <p14:creationId xmlns:p14="http://schemas.microsoft.com/office/powerpoint/2010/main" val="362533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Mozgó alkatrészek szélső helyzetei</a:t>
            </a:r>
          </a:p>
        </p:txBody>
      </p:sp>
      <p:pic>
        <p:nvPicPr>
          <p:cNvPr id="6215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8"/>
          <a:stretch>
            <a:fillRect/>
          </a:stretch>
        </p:blipFill>
        <p:spPr bwMode="auto">
          <a:xfrm>
            <a:off x="882650" y="1052513"/>
            <a:ext cx="7378700" cy="554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885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Mozgó alkatrészek szélső helyzetei</a:t>
            </a:r>
          </a:p>
        </p:txBody>
      </p:sp>
      <p:pic>
        <p:nvPicPr>
          <p:cNvPr id="6225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6"/>
          <a:stretch>
            <a:fillRect/>
          </a:stretch>
        </p:blipFill>
        <p:spPr bwMode="auto">
          <a:xfrm>
            <a:off x="882650" y="1052513"/>
            <a:ext cx="7378700" cy="550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171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Mozgó alkatrészek szélső helyzetei</a:t>
            </a:r>
          </a:p>
        </p:txBody>
      </p:sp>
      <p:pic>
        <p:nvPicPr>
          <p:cNvPr id="6236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052513"/>
            <a:ext cx="7342187" cy="548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36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6"/>
          <a:stretch>
            <a:fillRect/>
          </a:stretch>
        </p:blipFill>
        <p:spPr bwMode="auto">
          <a:xfrm>
            <a:off x="882650" y="1052513"/>
            <a:ext cx="7378700" cy="550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20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Mozgó alkatrészek szélső helyzetei</a:t>
            </a:r>
          </a:p>
        </p:txBody>
      </p:sp>
      <p:pic>
        <p:nvPicPr>
          <p:cNvPr id="6246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6"/>
          <a:stretch>
            <a:fillRect/>
          </a:stretch>
        </p:blipFill>
        <p:spPr bwMode="auto">
          <a:xfrm>
            <a:off x="882650" y="1052513"/>
            <a:ext cx="7378700" cy="550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08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Mozgó alkatrészek szélső helyzetei</a:t>
            </a:r>
          </a:p>
        </p:txBody>
      </p:sp>
      <p:pic>
        <p:nvPicPr>
          <p:cNvPr id="6256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6"/>
          <a:stretch>
            <a:fillRect/>
          </a:stretch>
        </p:blipFill>
        <p:spPr bwMode="auto">
          <a:xfrm>
            <a:off x="882650" y="1052513"/>
            <a:ext cx="7378700" cy="550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301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Mozgó alkatrészek szélső helyzetei</a:t>
            </a:r>
          </a:p>
        </p:txBody>
      </p:sp>
      <p:pic>
        <p:nvPicPr>
          <p:cNvPr id="6266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6"/>
          <a:stretch>
            <a:fillRect/>
          </a:stretch>
        </p:blipFill>
        <p:spPr bwMode="auto">
          <a:xfrm>
            <a:off x="882650" y="1052513"/>
            <a:ext cx="7378700" cy="550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002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Csatlakozó alkatrészek körvonala</a:t>
            </a:r>
          </a:p>
        </p:txBody>
      </p:sp>
      <p:pic>
        <p:nvPicPr>
          <p:cNvPr id="18739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1052513"/>
            <a:ext cx="7716837" cy="568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483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Csatlakozó alkatrészek körvonala</a:t>
            </a:r>
          </a:p>
        </p:txBody>
      </p:sp>
      <p:pic>
        <p:nvPicPr>
          <p:cNvPr id="20275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1052513"/>
            <a:ext cx="7716837" cy="568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594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158750" y="3448050"/>
            <a:ext cx="87344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sz="2400"/>
              <a:t>DE!</a:t>
            </a:r>
          </a:p>
          <a:p>
            <a:r>
              <a:rPr lang="hu-HU" sz="2400"/>
              <a:t>Bizonyos esetekben kötelezően betartandók: </a:t>
            </a:r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323850" y="4221163"/>
            <a:ext cx="878522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80975" indent="-180975">
              <a:buFontTx/>
              <a:buChar char="•"/>
            </a:pPr>
            <a:r>
              <a:rPr lang="hu-HU" sz="2400"/>
              <a:t>Szerződések: </a:t>
            </a:r>
            <a:r>
              <a:rPr lang="hu-HU" sz="2400" i="1"/>
              <a:t>ha a szerződő felek kikötik a szabvány kötelező alkalmazását. </a:t>
            </a:r>
          </a:p>
          <a:p>
            <a:pPr marL="180975" indent="-180975">
              <a:buFontTx/>
              <a:buChar char="•"/>
            </a:pPr>
            <a:r>
              <a:rPr lang="hu-HU" sz="2400"/>
              <a:t>Bírósági perek: </a:t>
            </a:r>
            <a:r>
              <a:rPr lang="hu-HU" sz="2400" i="1"/>
              <a:t>ha a vitatott kérdéssel kapcsolatban létezik szabvány, akkor a bíróság az abban foglaltakat tekinti mérvadónak, még ha annak alkalmazása önkéntes is.</a:t>
            </a:r>
            <a:r>
              <a:rPr lang="hu-HU" sz="2400"/>
              <a:t> </a:t>
            </a:r>
          </a:p>
          <a:p>
            <a:pPr marL="180975" indent="-180975">
              <a:buFontTx/>
              <a:buChar char="•"/>
            </a:pPr>
            <a:r>
              <a:rPr lang="hu-HU" sz="2400"/>
              <a:t>Jogszabállyal kötelezővé tett szabványok. </a:t>
            </a: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179388" y="1341438"/>
            <a:ext cx="8856662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sz="2400"/>
              <a:t>„E nemzeti szabványt a Magyar Szabványügyi Testület a nemzeti szabványosításról szóló 1995. évi XXVIII. törvény alapján teszi közzé. A szabvány alkalmazása a törvény alapján önkéntes, kivéve, ha jogszabály kötelezően alkalmazandónak nyilvánítja.” </a:t>
            </a: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971550" y="115888"/>
            <a:ext cx="67992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3200" b="1">
                <a:effectLst>
                  <a:outerShdw blurRad="38100" dist="38100" dir="2700000" algn="tl">
                    <a:srgbClr val="C0C0C0"/>
                  </a:outerShdw>
                </a:effectLst>
              </a:rPr>
              <a:t>A SZABVÁNYOK ALKALMAZÁSA:</a:t>
            </a: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107950" y="908050"/>
            <a:ext cx="1979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400" b="1"/>
              <a:t>ÖNKÉNTES!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Alkatrész kiterített (gyártás előtti) alakjának körvonala</a:t>
            </a:r>
          </a:p>
        </p:txBody>
      </p:sp>
      <p:pic>
        <p:nvPicPr>
          <p:cNvPr id="20378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1052513"/>
            <a:ext cx="7716837" cy="568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396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3" name="Rectangle 3"/>
          <p:cNvSpPr>
            <a:spLocks noChangeArrowheads="1"/>
          </p:cNvSpPr>
          <p:nvPr/>
        </p:nvSpPr>
        <p:spPr bwMode="auto">
          <a:xfrm>
            <a:off x="457200" y="0"/>
            <a:ext cx="8229600" cy="105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sz="3200" b="1">
                <a:solidFill>
                  <a:schemeClr val="tx1"/>
                </a:solidFill>
              </a:rPr>
              <a:t>Alkatrész kiterített (gyártás előtti) alakjának körvonala</a:t>
            </a:r>
          </a:p>
        </p:txBody>
      </p:sp>
      <p:pic>
        <p:nvPicPr>
          <p:cNvPr id="20480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1052513"/>
            <a:ext cx="7716837" cy="568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895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Cím 1"/>
          <p:cNvSpPr>
            <a:spLocks noGrp="1"/>
          </p:cNvSpPr>
          <p:nvPr>
            <p:ph type="title"/>
          </p:nvPr>
        </p:nvSpPr>
        <p:spPr>
          <a:xfrm>
            <a:off x="468313" y="692150"/>
            <a:ext cx="8229600" cy="720725"/>
          </a:xfrm>
        </p:spPr>
        <p:txBody>
          <a:bodyPr/>
          <a:lstStyle/>
          <a:p>
            <a:r>
              <a:rPr lang="hu-HU" sz="4000" smtClean="0"/>
              <a:t>Szabványírás</a:t>
            </a:r>
          </a:p>
        </p:txBody>
      </p:sp>
      <p:sp>
        <p:nvSpPr>
          <p:cNvPr id="39938" name="Tartalom helye 2"/>
          <p:cNvSpPr>
            <a:spLocks noGrp="1"/>
          </p:cNvSpPr>
          <p:nvPr>
            <p:ph idx="1"/>
          </p:nvPr>
        </p:nvSpPr>
        <p:spPr>
          <a:xfrm>
            <a:off x="457200" y="1935163"/>
            <a:ext cx="8229600" cy="3222625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endParaRPr lang="hu-HU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 2" pitchFamily="18" charset="2"/>
              <a:buNone/>
            </a:pPr>
            <a:r>
              <a:rPr lang="hu-HU" smtClean="0"/>
              <a:t>Igények:</a:t>
            </a:r>
          </a:p>
          <a:p>
            <a:pPr lvl="1"/>
            <a:r>
              <a:rPr lang="hu-HU" smtClean="0"/>
              <a:t>Olvashatóság</a:t>
            </a:r>
          </a:p>
          <a:p>
            <a:pPr lvl="1"/>
            <a:r>
              <a:rPr lang="hu-HU" smtClean="0"/>
              <a:t>Egységesség</a:t>
            </a:r>
          </a:p>
          <a:p>
            <a:pPr>
              <a:buFont typeface="Wingdings 2" pitchFamily="18" charset="2"/>
              <a:buNone/>
            </a:pPr>
            <a:r>
              <a:rPr lang="hu-HU" smtClean="0"/>
              <a:t>Típusai:</a:t>
            </a:r>
          </a:p>
          <a:p>
            <a:pPr lvl="1"/>
            <a:r>
              <a:rPr lang="hu-HU" smtClean="0"/>
              <a:t>Álló</a:t>
            </a:r>
          </a:p>
          <a:p>
            <a:pPr lvl="1"/>
            <a:r>
              <a:rPr lang="hu-HU" smtClean="0"/>
              <a:t>Dőlt</a:t>
            </a:r>
          </a:p>
          <a:p>
            <a:pPr>
              <a:buFont typeface="Wingdings 2" pitchFamily="18" charset="2"/>
              <a:buNone/>
            </a:pPr>
            <a:endParaRPr lang="hu-HU" smtClean="0"/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2138" y="3933825"/>
            <a:ext cx="5472112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557338"/>
            <a:ext cx="3819525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Cím 1"/>
          <p:cNvSpPr>
            <a:spLocks noGrp="1"/>
          </p:cNvSpPr>
          <p:nvPr>
            <p:ph type="title"/>
          </p:nvPr>
        </p:nvSpPr>
        <p:spPr>
          <a:xfrm>
            <a:off x="457200" y="631825"/>
            <a:ext cx="8229600" cy="781050"/>
          </a:xfrm>
        </p:spPr>
        <p:txBody>
          <a:bodyPr/>
          <a:lstStyle/>
          <a:p>
            <a:r>
              <a:rPr lang="hu-HU" sz="4000" smtClean="0"/>
              <a:t>Szabványírás</a:t>
            </a:r>
          </a:p>
        </p:txBody>
      </p:sp>
      <p:pic>
        <p:nvPicPr>
          <p:cNvPr id="40962" name="Picture 3" descr="Álló betű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628775"/>
            <a:ext cx="415131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4" descr="Dőlt betű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9813" y="1555750"/>
            <a:ext cx="3944937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3" descr="Szabvány számo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938" y="4721225"/>
            <a:ext cx="1968500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Cím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79463"/>
          </a:xfrm>
        </p:spPr>
        <p:txBody>
          <a:bodyPr>
            <a:normAutofit fontScale="90000"/>
          </a:bodyPr>
          <a:lstStyle/>
          <a:p>
            <a:r>
              <a:rPr lang="hu-HU" sz="4000" smtClean="0"/>
              <a:t>Méretarányok műszaki rajzokon</a:t>
            </a:r>
          </a:p>
        </p:txBody>
      </p:sp>
      <p:sp>
        <p:nvSpPr>
          <p:cNvPr id="43010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mtClean="0"/>
              <a:t>Alkatrészeket nem lehet mindig a természetes nagyságukban rajzolni</a:t>
            </a:r>
          </a:p>
          <a:p>
            <a:r>
              <a:rPr lang="hu-HU" smtClean="0"/>
              <a:t>Kicsinyítünk, nagyítunk</a:t>
            </a:r>
          </a:p>
          <a:p>
            <a:r>
              <a:rPr lang="hu-HU" smtClean="0"/>
              <a:t>Definíció:</a:t>
            </a:r>
          </a:p>
          <a:p>
            <a:pPr>
              <a:buFont typeface="Wingdings 2" pitchFamily="18" charset="2"/>
              <a:buNone/>
            </a:pPr>
            <a:r>
              <a:rPr lang="hu-HU" b="1" smtClean="0"/>
              <a:t>	Méretaránynak a rajzon mérhető teljes (törés nélküli) </a:t>
            </a:r>
            <a:r>
              <a:rPr lang="hu-HU" smtClean="0"/>
              <a:t>hosszméret és a valóságos tárgy ugyanezen hosszméretének arányát nevezzük.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Cím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79463"/>
          </a:xfrm>
        </p:spPr>
        <p:txBody>
          <a:bodyPr>
            <a:normAutofit fontScale="90000"/>
          </a:bodyPr>
          <a:lstStyle/>
          <a:p>
            <a:r>
              <a:rPr lang="hu-HU" sz="4000" smtClean="0"/>
              <a:t>Méretarányok műszaki rajzokon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557338"/>
            <a:ext cx="8229600" cy="4767262"/>
          </a:xfrm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hu-HU" b="1" dirty="0"/>
              <a:t>Méretarányt csak az MSZ ISO 5455:1992 szerint lehet </a:t>
            </a:r>
            <a:r>
              <a:rPr lang="hu-HU" b="1" dirty="0" smtClean="0"/>
              <a:t>választani!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hu-HU" b="1" dirty="0"/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b="1" dirty="0" smtClean="0"/>
              <a:t>Természetes nagyság:</a:t>
            </a:r>
            <a:r>
              <a:rPr lang="hu-HU" dirty="0" smtClean="0"/>
              <a:t>	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1:</a:t>
            </a:r>
            <a:r>
              <a:rPr lang="hu-HU" dirty="0" err="1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hu-HU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b="1" dirty="0" smtClean="0"/>
              <a:t>Kicsinyítés:</a:t>
            </a:r>
            <a:r>
              <a:rPr lang="hu-HU" dirty="0" smtClean="0"/>
              <a:t>		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1:2, 1:5, 1:10, 1:20, 1:50, 1:100, 				1:200, 1:500, 1:1000, </a:t>
            </a:r>
            <a:r>
              <a:rPr lang="hu-H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1:2000</a:t>
            </a:r>
            <a:r>
              <a:rPr lang="hu-H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			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1:5000</a:t>
            </a:r>
            <a:r>
              <a:rPr lang="hu-HU" dirty="0">
                <a:latin typeface="Times New Roman" pitchFamily="18" charset="0"/>
                <a:cs typeface="Times New Roman" pitchFamily="18" charset="0"/>
              </a:rPr>
              <a:t>, 1:10000</a:t>
            </a:r>
            <a:endParaRPr lang="hu-HU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b="1" dirty="0" smtClean="0"/>
              <a:t>Nagyítás:</a:t>
            </a:r>
            <a:r>
              <a:rPr lang="hu-HU" dirty="0" smtClean="0"/>
              <a:t>			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50:1, 20:1, 10:1, 5:1, 2:1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hu-HU" dirty="0" smtClean="0"/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hu-HU" dirty="0" smtClean="0"/>
              <a:t>Feliratmezőben fel kell tüntetni!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hu-HU" dirty="0"/>
              <a:t>Egy rajzon belül többféle méretarányt is lehet </a:t>
            </a:r>
            <a:r>
              <a:rPr lang="hu-HU" dirty="0" smtClean="0"/>
              <a:t>alkalmazni ()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Cím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08025"/>
          </a:xfrm>
        </p:spPr>
        <p:txBody>
          <a:bodyPr>
            <a:normAutofit fontScale="90000"/>
          </a:bodyPr>
          <a:lstStyle/>
          <a:p>
            <a:r>
              <a:rPr lang="hu-HU" sz="4000" smtClean="0"/>
              <a:t>Méretarányok műszaki rajzokon</a:t>
            </a:r>
          </a:p>
        </p:txBody>
      </p:sp>
      <p:pic>
        <p:nvPicPr>
          <p:cNvPr id="4505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963" y="2708275"/>
            <a:ext cx="7943850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Szövegdoboz 5"/>
          <p:cNvSpPr txBox="1">
            <a:spLocks noChangeArrowheads="1"/>
          </p:cNvSpPr>
          <p:nvPr/>
        </p:nvSpPr>
        <p:spPr bwMode="auto">
          <a:xfrm>
            <a:off x="1042988" y="2276475"/>
            <a:ext cx="10810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400">
                <a:latin typeface="Constantia" pitchFamily="18" charset="0"/>
              </a:rPr>
              <a:t>M </a:t>
            </a:r>
            <a:r>
              <a:rPr lang="hu-HU" sz="2400">
                <a:latin typeface="Times New Roman" pitchFamily="18" charset="0"/>
                <a:cs typeface="Times New Roman" pitchFamily="18" charset="0"/>
              </a:rPr>
              <a:t>1:2</a:t>
            </a:r>
          </a:p>
        </p:txBody>
      </p:sp>
      <p:sp>
        <p:nvSpPr>
          <p:cNvPr id="45060" name="Szövegdoboz 6"/>
          <p:cNvSpPr txBox="1">
            <a:spLocks noChangeArrowheads="1"/>
          </p:cNvSpPr>
          <p:nvPr/>
        </p:nvSpPr>
        <p:spPr bwMode="auto">
          <a:xfrm>
            <a:off x="6084888" y="2276475"/>
            <a:ext cx="1079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400">
                <a:latin typeface="Constantia" pitchFamily="18" charset="0"/>
              </a:rPr>
              <a:t>M </a:t>
            </a:r>
            <a:r>
              <a:rPr lang="hu-HU" sz="2400">
                <a:latin typeface="Times New Roman" pitchFamily="18" charset="0"/>
                <a:cs typeface="Times New Roman" pitchFamily="18" charset="0"/>
              </a:rPr>
              <a:t>2:1</a:t>
            </a:r>
          </a:p>
        </p:txBody>
      </p:sp>
      <p:sp>
        <p:nvSpPr>
          <p:cNvPr id="45061" name="Szövegdoboz 7"/>
          <p:cNvSpPr txBox="1">
            <a:spLocks noChangeArrowheads="1"/>
          </p:cNvSpPr>
          <p:nvPr/>
        </p:nvSpPr>
        <p:spPr bwMode="auto">
          <a:xfrm>
            <a:off x="3059113" y="2276475"/>
            <a:ext cx="10810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400">
                <a:latin typeface="Constantia" pitchFamily="18" charset="0"/>
              </a:rPr>
              <a:t>M </a:t>
            </a:r>
            <a:r>
              <a:rPr lang="hu-HU" sz="2400">
                <a:latin typeface="Times New Roman" pitchFamily="18" charset="0"/>
                <a:cs typeface="Times New Roman" pitchFamily="18" charset="0"/>
              </a:rPr>
              <a:t>1:1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08025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dirty="0" smtClean="0"/>
              <a:t>Vetületi ábrázolás</a:t>
            </a:r>
            <a:endParaRPr lang="hu-HU" dirty="0"/>
          </a:p>
        </p:txBody>
      </p:sp>
      <p:sp>
        <p:nvSpPr>
          <p:cNvPr id="46082" name="Tartalom helye 2"/>
          <p:cNvSpPr>
            <a:spLocks noGrp="1"/>
          </p:cNvSpPr>
          <p:nvPr>
            <p:ph idx="1"/>
          </p:nvPr>
        </p:nvSpPr>
        <p:spPr>
          <a:xfrm>
            <a:off x="457200" y="1935163"/>
            <a:ext cx="8229600" cy="4922837"/>
          </a:xfrm>
        </p:spPr>
        <p:txBody>
          <a:bodyPr/>
          <a:lstStyle/>
          <a:p>
            <a:r>
              <a:rPr lang="hu-HU" smtClean="0"/>
              <a:t>Térbeli alakzatok síkban való ábrázolásához vetületi ábrázolást kell alkalmazni.</a:t>
            </a:r>
          </a:p>
          <a:p>
            <a:r>
              <a:rPr lang="hu-HU" smtClean="0"/>
              <a:t>A rajznak a tárgy háromirányú kiterjedését síkbeli ábrával kell meghatároznia.</a:t>
            </a:r>
          </a:p>
          <a:p>
            <a:r>
              <a:rPr lang="hu-HU" smtClean="0"/>
              <a:t>A síkbeli ábra a tárgynak síkra vetített képe, vetülete</a:t>
            </a:r>
          </a:p>
          <a:p>
            <a:r>
              <a:rPr lang="hu-HU" smtClean="0"/>
              <a:t>Vetítési módok:</a:t>
            </a:r>
          </a:p>
          <a:p>
            <a:pPr lvl="1"/>
            <a:r>
              <a:rPr lang="hu-HU" smtClean="0"/>
              <a:t>Centrális</a:t>
            </a:r>
          </a:p>
          <a:p>
            <a:pPr lvl="1"/>
            <a:r>
              <a:rPr lang="hu-HU" smtClean="0"/>
              <a:t>Párhuzamos</a:t>
            </a:r>
          </a:p>
          <a:p>
            <a:pPr lvl="1">
              <a:buFont typeface="Wingdings 2" pitchFamily="18" charset="2"/>
              <a:buNone/>
            </a:pPr>
            <a:endParaRPr lang="hu-HU" smtClean="0"/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538" y="4149725"/>
            <a:ext cx="4219575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08025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dirty="0" smtClean="0"/>
              <a:t>Vetületi ábrázolás</a:t>
            </a:r>
            <a:endParaRPr lang="hu-HU" dirty="0"/>
          </a:p>
        </p:txBody>
      </p:sp>
      <p:sp>
        <p:nvSpPr>
          <p:cNvPr id="47106" name="Tartalom helye 2"/>
          <p:cNvSpPr>
            <a:spLocks noGrp="1"/>
          </p:cNvSpPr>
          <p:nvPr>
            <p:ph idx="1"/>
          </p:nvPr>
        </p:nvSpPr>
        <p:spPr>
          <a:xfrm>
            <a:off x="250825" y="1628775"/>
            <a:ext cx="8229600" cy="4733925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hu-HU" b="1" u="sng" smtClean="0"/>
              <a:t>Centrális (Perspektíva):</a:t>
            </a:r>
          </a:p>
          <a:p>
            <a:r>
              <a:rPr lang="hu-HU" smtClean="0"/>
              <a:t>Egy pontból induló vetítősugarak</a:t>
            </a:r>
          </a:p>
          <a:p>
            <a:r>
              <a:rPr lang="nl-NL" smtClean="0"/>
              <a:t>A </a:t>
            </a:r>
            <a:r>
              <a:rPr lang="hu-HU" smtClean="0"/>
              <a:t>„C” </a:t>
            </a:r>
            <a:r>
              <a:rPr lang="nl-NL" smtClean="0"/>
              <a:t>pont véges közelségben van</a:t>
            </a:r>
          </a:p>
          <a:p>
            <a:r>
              <a:rPr lang="hu-HU" smtClean="0"/>
              <a:t>Szemléletes ábra nagy tárgyakhoz</a:t>
            </a:r>
          </a:p>
          <a:p>
            <a:r>
              <a:rPr lang="hu-HU" smtClean="0"/>
              <a:t>A vetületi képek torzulnak</a:t>
            </a:r>
            <a:endParaRPr lang="hu-HU" b="1" u="sng" smtClean="0"/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625" y="3067050"/>
            <a:ext cx="3395663" cy="352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Szövegdoboz 5"/>
          <p:cNvSpPr txBox="1">
            <a:spLocks noChangeArrowheads="1"/>
          </p:cNvSpPr>
          <p:nvPr/>
        </p:nvSpPr>
        <p:spPr bwMode="auto">
          <a:xfrm>
            <a:off x="395288" y="5732463"/>
            <a:ext cx="64087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400" b="1">
                <a:solidFill>
                  <a:srgbClr val="FF0000"/>
                </a:solidFill>
                <a:latin typeface="Constantia" pitchFamily="18" charset="0"/>
              </a:rPr>
              <a:t>Műszaki rajzok készítésére nem alkalmas!!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08025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dirty="0" smtClean="0"/>
              <a:t>Vetületi ábrázolás</a:t>
            </a:r>
            <a:endParaRPr lang="hu-HU" dirty="0"/>
          </a:p>
        </p:txBody>
      </p:sp>
      <p:sp>
        <p:nvSpPr>
          <p:cNvPr id="48130" name="Tartalom helye 2"/>
          <p:cNvSpPr>
            <a:spLocks noGrp="1"/>
          </p:cNvSpPr>
          <p:nvPr>
            <p:ph idx="1"/>
          </p:nvPr>
        </p:nvSpPr>
        <p:spPr>
          <a:xfrm>
            <a:off x="250825" y="1628775"/>
            <a:ext cx="5195888" cy="4733925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hu-HU" b="1" u="sng" smtClean="0"/>
              <a:t>Párhuzamos:</a:t>
            </a:r>
          </a:p>
          <a:p>
            <a:r>
              <a:rPr lang="hu-HU" smtClean="0"/>
              <a:t>A vetítési középpont a végtelenben</a:t>
            </a:r>
          </a:p>
          <a:p>
            <a:r>
              <a:rPr lang="hu-HU" smtClean="0"/>
              <a:t>Vetítő egyenesek párhuzamosak</a:t>
            </a:r>
          </a:p>
          <a:p>
            <a:r>
              <a:rPr lang="hu-HU" smtClean="0"/>
              <a:t>Vetítő egyenesek a képsíkra lehetnek:</a:t>
            </a:r>
          </a:p>
          <a:p>
            <a:pPr lvl="2"/>
            <a:r>
              <a:rPr lang="hu-HU" smtClean="0"/>
              <a:t>merőlegesek</a:t>
            </a:r>
          </a:p>
          <a:p>
            <a:pPr lvl="2"/>
            <a:r>
              <a:rPr lang="hu-HU" smtClean="0"/>
              <a:t>ferde szögűek</a:t>
            </a:r>
            <a:endParaRPr lang="hu-HU" b="1" u="sng" smtClean="0"/>
          </a:p>
        </p:txBody>
      </p:sp>
      <p:pic>
        <p:nvPicPr>
          <p:cNvPr id="4813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8763" y="1773238"/>
            <a:ext cx="3805237" cy="212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7225" y="4149725"/>
            <a:ext cx="3406775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Szövegdoboz 9"/>
          <p:cNvSpPr txBox="1">
            <a:spLocks noChangeArrowheads="1"/>
          </p:cNvSpPr>
          <p:nvPr/>
        </p:nvSpPr>
        <p:spPr bwMode="auto">
          <a:xfrm>
            <a:off x="4248150" y="6488113"/>
            <a:ext cx="4895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>
                <a:solidFill>
                  <a:srgbClr val="FF0000"/>
                </a:solidFill>
                <a:latin typeface="Constantia" pitchFamily="18" charset="0"/>
              </a:rPr>
              <a:t>Műszaki rajzok készítésére nem alkalmas!!</a:t>
            </a:r>
          </a:p>
        </p:txBody>
      </p:sp>
      <p:sp>
        <p:nvSpPr>
          <p:cNvPr id="48134" name="Szövegdoboz 10"/>
          <p:cNvSpPr txBox="1">
            <a:spLocks noChangeArrowheads="1"/>
          </p:cNvSpPr>
          <p:nvPr/>
        </p:nvSpPr>
        <p:spPr bwMode="auto">
          <a:xfrm>
            <a:off x="4786313" y="1484313"/>
            <a:ext cx="4357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>
                <a:solidFill>
                  <a:srgbClr val="FF0000"/>
                </a:solidFill>
                <a:latin typeface="Constantia" pitchFamily="18" charset="0"/>
              </a:rPr>
              <a:t>Műszaki rajzok készítésére alkalmas!!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Cím 1"/>
          <p:cNvSpPr>
            <a:spLocks noGrp="1"/>
          </p:cNvSpPr>
          <p:nvPr>
            <p:ph type="title"/>
          </p:nvPr>
        </p:nvSpPr>
        <p:spPr>
          <a:xfrm>
            <a:off x="582613" y="404813"/>
            <a:ext cx="8229600" cy="708025"/>
          </a:xfrm>
        </p:spPr>
        <p:txBody>
          <a:bodyPr/>
          <a:lstStyle/>
          <a:p>
            <a:r>
              <a:rPr lang="hu-HU" sz="4000" smtClean="0"/>
              <a:t>Szabványosítás rendszere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7950" y="1628775"/>
            <a:ext cx="8891588" cy="4911725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hu-HU" dirty="0" smtClean="0"/>
              <a:t>Hatókörét tekintve a szabványokat öt csoportba lehet sorolni:</a:t>
            </a: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hu-HU" dirty="0" smtClean="0"/>
              <a:t>Vállalati szabványok: </a:t>
            </a:r>
            <a:r>
              <a:rPr lang="hu-HU" sz="2000" dirty="0" smtClean="0"/>
              <a:t>termelési költségek csökkentése, nyereség-maximalizálás érdekében történik. Alkalmazkodik a váll. színvonalához.</a:t>
            </a: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hu-HU" dirty="0" smtClean="0"/>
              <a:t>Szakmai szabványok: </a:t>
            </a:r>
            <a:r>
              <a:rPr lang="hu-HU" sz="2000" dirty="0" smtClean="0"/>
              <a:t>az azonos szakmához tartozók közös megállapodása</a:t>
            </a: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hu-HU" dirty="0" smtClean="0"/>
              <a:t>Nemzeti szabványok: </a:t>
            </a:r>
            <a:r>
              <a:rPr lang="hu-HU" sz="2000" dirty="0" smtClean="0"/>
              <a:t>országonként eltérő, de felhasználhatják magasabb szintek is. (Szerve </a:t>
            </a:r>
            <a:r>
              <a:rPr lang="hu-HU" sz="2000" dirty="0" err="1" smtClean="0"/>
              <a:t>Mo.-on</a:t>
            </a:r>
            <a:r>
              <a:rPr lang="hu-HU" sz="2000" dirty="0" smtClean="0"/>
              <a:t>: Magyar Szabványügyi Testület</a:t>
            </a:r>
          </a:p>
          <a:p>
            <a:pPr marL="640080" lvl="1" indent="-246888" fontAlgn="auto">
              <a:spcAft>
                <a:spcPts val="0"/>
              </a:spcAft>
              <a:buFont typeface="Wingdings 2"/>
              <a:buNone/>
              <a:defRPr/>
            </a:pPr>
            <a:r>
              <a:rPr lang="hu-HU" sz="2000" dirty="0" smtClean="0"/>
              <a:t>	Jele: MSZ)</a:t>
            </a: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hu-HU" dirty="0"/>
              <a:t>Regionális szabványok: </a:t>
            </a:r>
            <a:r>
              <a:rPr lang="hu-HU" sz="2000" dirty="0"/>
              <a:t>nem kötelező erejűek, egy nagyobb gazdasági területet foglal magába</a:t>
            </a:r>
          </a:p>
          <a:p>
            <a:pPr marL="640080" lvl="1" indent="-246888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hu-HU" dirty="0" smtClean="0"/>
              <a:t>Nemzetközi </a:t>
            </a:r>
            <a:r>
              <a:rPr lang="hu-HU" dirty="0"/>
              <a:t>szabványok: </a:t>
            </a:r>
            <a:r>
              <a:rPr lang="hu-HU" sz="2000" dirty="0"/>
              <a:t>az összes résztvevőt érinti</a:t>
            </a:r>
          </a:p>
          <a:p>
            <a:pPr marL="393192" lvl="1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hu-HU" sz="2000" dirty="0"/>
              <a:t>	Két legnagyobb szerve: 	ISO (Nemzetközi szabvány)</a:t>
            </a:r>
          </a:p>
          <a:p>
            <a:pPr marL="393192" lvl="1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hu-HU" sz="2000" dirty="0"/>
              <a:t>				</a:t>
            </a:r>
            <a:r>
              <a:rPr lang="hu-HU" sz="2000" dirty="0" smtClean="0"/>
              <a:t>IEC </a:t>
            </a:r>
            <a:r>
              <a:rPr lang="hu-HU" sz="2000" dirty="0"/>
              <a:t>(Elektronikai bizottság)</a:t>
            </a:r>
          </a:p>
          <a:p>
            <a:pPr marL="640080" lvl="1" indent="-246888" fontAlgn="auto">
              <a:spcAft>
                <a:spcPts val="0"/>
              </a:spcAft>
              <a:buFont typeface="Wingdings 2"/>
              <a:buNone/>
              <a:defRPr/>
            </a:pPr>
            <a:endParaRPr lang="hu-HU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755650" y="260350"/>
            <a:ext cx="75596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3200" b="1">
                <a:effectLst>
                  <a:outerShdw blurRad="38100" dist="38100" dir="2700000" algn="tl">
                    <a:srgbClr val="C0C0C0"/>
                  </a:outerShdw>
                </a:effectLst>
              </a:rPr>
              <a:t>Egyméretű (izometrikus) axonometria </a:t>
            </a: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179388" y="981075"/>
            <a:ext cx="720248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sz="2400"/>
              <a:t>a) egymással 120 -os szöget bezáró három tengely;</a:t>
            </a:r>
          </a:p>
          <a:p>
            <a:r>
              <a:rPr lang="hu-HU" sz="2400"/>
              <a:t>b) mindhárom tengely irányában azonos méret.</a:t>
            </a:r>
          </a:p>
        </p:txBody>
      </p:sp>
      <p:pic>
        <p:nvPicPr>
          <p:cNvPr id="48133" name="Picture 5" descr="egyméret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989138"/>
            <a:ext cx="6991350" cy="481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80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1692275" y="115888"/>
            <a:ext cx="48307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sz="3200" b="1">
                <a:effectLst>
                  <a:outerShdw blurRad="38100" dist="38100" dir="2700000" algn="tl">
                    <a:srgbClr val="C0C0C0"/>
                  </a:outerShdw>
                </a:effectLst>
              </a:rPr>
              <a:t>Kétméretű axonometria </a:t>
            </a:r>
          </a:p>
        </p:txBody>
      </p:sp>
      <p:pic>
        <p:nvPicPr>
          <p:cNvPr id="47108" name="Picture 4" descr="kétméret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196975"/>
            <a:ext cx="9083675" cy="500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65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2124075" y="260350"/>
            <a:ext cx="44227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sz="3200" b="1">
                <a:effectLst>
                  <a:outerShdw blurRad="38100" dist="38100" dir="2700000" algn="tl">
                    <a:srgbClr val="C0C0C0"/>
                  </a:outerShdw>
                </a:effectLst>
              </a:rPr>
              <a:t>Frontális axonometria</a:t>
            </a:r>
          </a:p>
        </p:txBody>
      </p:sp>
      <p:pic>
        <p:nvPicPr>
          <p:cNvPr id="46083" name="Picture 3" descr="frontáli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96975"/>
            <a:ext cx="8712200" cy="498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13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718881"/>
            <a:ext cx="6624736" cy="5540688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08025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dirty="0" smtClean="0"/>
              <a:t>Perspektivikus ábrázolás</a:t>
            </a:r>
            <a:endParaRPr lang="hu-HU" dirty="0"/>
          </a:p>
        </p:txBody>
      </p:sp>
      <p:pic>
        <p:nvPicPr>
          <p:cNvPr id="49154" name="Kép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475" y="1966913"/>
            <a:ext cx="5621338" cy="427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Tartalom hely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63738"/>
            <a:ext cx="3681413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08025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dirty="0" smtClean="0"/>
              <a:t>Vetületi ábrázolás</a:t>
            </a:r>
            <a:endParaRPr lang="hu-HU" dirty="0"/>
          </a:p>
        </p:txBody>
      </p:sp>
      <p:sp>
        <p:nvSpPr>
          <p:cNvPr id="50178" name="Tartalom helye 2"/>
          <p:cNvSpPr>
            <a:spLocks noGrp="1"/>
          </p:cNvSpPr>
          <p:nvPr>
            <p:ph idx="1"/>
          </p:nvPr>
        </p:nvSpPr>
        <p:spPr>
          <a:xfrm>
            <a:off x="158750" y="1700213"/>
            <a:ext cx="8229600" cy="4733925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hu-HU" b="1" u="sng" smtClean="0"/>
              <a:t>Monge féle kétképsíkos ábrázolás:</a:t>
            </a:r>
          </a:p>
        </p:txBody>
      </p:sp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2133600"/>
            <a:ext cx="7343775" cy="449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Szabadkéz 2"/>
              <p14:cNvContentPartPr/>
              <p14:nvPr/>
            </p14:nvContentPartPr>
            <p14:xfrm>
              <a:off x="1819066" y="562818"/>
              <a:ext cx="71640" cy="2787480"/>
            </p14:xfrm>
          </p:contentPart>
        </mc:Choice>
        <mc:Fallback xmlns="">
          <p:pic>
            <p:nvPicPr>
              <p:cNvPr id="3" name="Szabadkéz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07186" y="550938"/>
                <a:ext cx="95400" cy="28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Szabadkéz 4"/>
              <p14:cNvContentPartPr/>
              <p14:nvPr/>
            </p14:nvContentPartPr>
            <p14:xfrm>
              <a:off x="1907986" y="429258"/>
              <a:ext cx="3455640" cy="198000"/>
            </p14:xfrm>
          </p:contentPart>
        </mc:Choice>
        <mc:Fallback xmlns="">
          <p:pic>
            <p:nvPicPr>
              <p:cNvPr id="5" name="Szabadkéz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96106" y="417378"/>
                <a:ext cx="3479400" cy="22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Szabadkéz 8"/>
              <p14:cNvContentPartPr/>
              <p14:nvPr/>
            </p14:nvContentPartPr>
            <p14:xfrm>
              <a:off x="1837426" y="404418"/>
              <a:ext cx="6076080" cy="4662360"/>
            </p14:xfrm>
          </p:contentPart>
        </mc:Choice>
        <mc:Fallback xmlns="">
          <p:pic>
            <p:nvPicPr>
              <p:cNvPr id="9" name="Szabadkéz 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25546" y="392538"/>
                <a:ext cx="6099840" cy="468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Szabadkéz 15"/>
              <p14:cNvContentPartPr/>
              <p14:nvPr/>
            </p14:nvContentPartPr>
            <p14:xfrm>
              <a:off x="7271266" y="4695258"/>
              <a:ext cx="299160" cy="219960"/>
            </p14:xfrm>
          </p:contentPart>
        </mc:Choice>
        <mc:Fallback xmlns="">
          <p:pic>
            <p:nvPicPr>
              <p:cNvPr id="16" name="Szabadkéz 15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59386" y="4683378"/>
                <a:ext cx="322920" cy="24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2" name="Szabadkéz 21"/>
              <p14:cNvContentPartPr/>
              <p14:nvPr/>
            </p14:nvContentPartPr>
            <p14:xfrm>
              <a:off x="4818226" y="2567298"/>
              <a:ext cx="2532600" cy="2163240"/>
            </p14:xfrm>
          </p:contentPart>
        </mc:Choice>
        <mc:Fallback xmlns="">
          <p:pic>
            <p:nvPicPr>
              <p:cNvPr id="22" name="Szabadkéz 2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806346" y="2555418"/>
                <a:ext cx="2556360" cy="218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6" name="Szabadkéz 35"/>
              <p14:cNvContentPartPr/>
              <p14:nvPr/>
            </p14:nvContentPartPr>
            <p14:xfrm>
              <a:off x="4916146" y="2338698"/>
              <a:ext cx="1537920" cy="240840"/>
            </p14:xfrm>
          </p:contentPart>
        </mc:Choice>
        <mc:Fallback xmlns="">
          <p:pic>
            <p:nvPicPr>
              <p:cNvPr id="36" name="Szabadkéz 35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904266" y="2326818"/>
                <a:ext cx="1561680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8" name="Szabadkéz 47"/>
              <p14:cNvContentPartPr/>
              <p14:nvPr/>
            </p14:nvContentPartPr>
            <p14:xfrm>
              <a:off x="4079506" y="3719298"/>
              <a:ext cx="3025080" cy="976320"/>
            </p14:xfrm>
          </p:contentPart>
        </mc:Choice>
        <mc:Fallback xmlns="">
          <p:pic>
            <p:nvPicPr>
              <p:cNvPr id="48" name="Szabadkéz 47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067626" y="3707418"/>
                <a:ext cx="3048840" cy="100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2" name="Szabadkéz 51"/>
              <p14:cNvContentPartPr/>
              <p14:nvPr/>
            </p14:nvContentPartPr>
            <p14:xfrm>
              <a:off x="6435706" y="2391618"/>
              <a:ext cx="53640" cy="1644480"/>
            </p14:xfrm>
          </p:contentPart>
        </mc:Choice>
        <mc:Fallback xmlns="">
          <p:pic>
            <p:nvPicPr>
              <p:cNvPr id="52" name="Szabadkéz 5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423826" y="2379738"/>
                <a:ext cx="77400" cy="166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62" name="Szabadkéz 61"/>
              <p14:cNvContentPartPr/>
              <p14:nvPr/>
            </p14:nvContentPartPr>
            <p14:xfrm>
              <a:off x="3903826" y="1195698"/>
              <a:ext cx="554400" cy="496800"/>
            </p14:xfrm>
          </p:contentPart>
        </mc:Choice>
        <mc:Fallback xmlns="">
          <p:pic>
            <p:nvPicPr>
              <p:cNvPr id="62" name="Szabadkéz 61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891946" y="1183818"/>
                <a:ext cx="578160" cy="52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69" name="Szabadkéz 68"/>
              <p14:cNvContentPartPr/>
              <p14:nvPr/>
            </p14:nvContentPartPr>
            <p14:xfrm>
              <a:off x="4299466" y="3208818"/>
              <a:ext cx="536760" cy="985320"/>
            </p14:xfrm>
          </p:contentPart>
        </mc:Choice>
        <mc:Fallback xmlns="">
          <p:pic>
            <p:nvPicPr>
              <p:cNvPr id="69" name="Szabadkéz 68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287586" y="3196938"/>
                <a:ext cx="560520" cy="100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75" name="Szabadkéz 74"/>
              <p14:cNvContentPartPr/>
              <p14:nvPr/>
            </p14:nvContentPartPr>
            <p14:xfrm>
              <a:off x="4281466" y="1785018"/>
              <a:ext cx="88560" cy="1380600"/>
            </p14:xfrm>
          </p:contentPart>
        </mc:Choice>
        <mc:Fallback xmlns="">
          <p:pic>
            <p:nvPicPr>
              <p:cNvPr id="75" name="Szabadkéz 74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269586" y="1773138"/>
                <a:ext cx="112320" cy="140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97" name="Szabadkéz 96"/>
              <p14:cNvContentPartPr/>
              <p14:nvPr/>
            </p14:nvContentPartPr>
            <p14:xfrm>
              <a:off x="3956386" y="3015858"/>
              <a:ext cx="397440" cy="527760"/>
            </p14:xfrm>
          </p:contentPart>
        </mc:Choice>
        <mc:Fallback xmlns="">
          <p:pic>
            <p:nvPicPr>
              <p:cNvPr id="97" name="Szabadkéz 96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944506" y="3003978"/>
                <a:ext cx="421200" cy="55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03" name="Szabadkéz 102"/>
              <p14:cNvContentPartPr/>
              <p14:nvPr/>
            </p14:nvContentPartPr>
            <p14:xfrm>
              <a:off x="5090746" y="1818858"/>
              <a:ext cx="222120" cy="397440"/>
            </p14:xfrm>
          </p:contentPart>
        </mc:Choice>
        <mc:Fallback xmlns="">
          <p:pic>
            <p:nvPicPr>
              <p:cNvPr id="103" name="Szabadkéz 102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078866" y="1806978"/>
                <a:ext cx="245880" cy="42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08" name="Szabadkéz 107"/>
              <p14:cNvContentPartPr/>
              <p14:nvPr/>
            </p14:nvContentPartPr>
            <p14:xfrm>
              <a:off x="6717226" y="1758378"/>
              <a:ext cx="897480" cy="767880"/>
            </p14:xfrm>
          </p:contentPart>
        </mc:Choice>
        <mc:Fallback xmlns="">
          <p:pic>
            <p:nvPicPr>
              <p:cNvPr id="108" name="Szabadkéz 107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705346" y="1746498"/>
                <a:ext cx="921240" cy="79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14" name="Szabadkéz 113"/>
              <p14:cNvContentPartPr/>
              <p14:nvPr/>
            </p14:nvContentPartPr>
            <p14:xfrm>
              <a:off x="4255546" y="1710498"/>
              <a:ext cx="712440" cy="725400"/>
            </p14:xfrm>
          </p:contentPart>
        </mc:Choice>
        <mc:Fallback xmlns="">
          <p:pic>
            <p:nvPicPr>
              <p:cNvPr id="114" name="Szabadkéz 113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243666" y="1698618"/>
                <a:ext cx="736200" cy="74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23" name="Szabadkéz 122"/>
              <p14:cNvContentPartPr/>
              <p14:nvPr/>
            </p14:nvContentPartPr>
            <p14:xfrm>
              <a:off x="2162866" y="693138"/>
              <a:ext cx="817920" cy="456480"/>
            </p14:xfrm>
          </p:contentPart>
        </mc:Choice>
        <mc:Fallback xmlns="">
          <p:pic>
            <p:nvPicPr>
              <p:cNvPr id="123" name="Szabadkéz 122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150986" y="681258"/>
                <a:ext cx="841680" cy="48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24" name="Szabadkéz 123"/>
              <p14:cNvContentPartPr/>
              <p14:nvPr/>
            </p14:nvContentPartPr>
            <p14:xfrm>
              <a:off x="2927866" y="3525618"/>
              <a:ext cx="958680" cy="362160"/>
            </p14:xfrm>
          </p:contentPart>
        </mc:Choice>
        <mc:Fallback xmlns="">
          <p:pic>
            <p:nvPicPr>
              <p:cNvPr id="124" name="Szabadkéz 123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915986" y="3513738"/>
                <a:ext cx="982440" cy="38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33" name="Szabadkéz 132"/>
              <p14:cNvContentPartPr/>
              <p14:nvPr/>
            </p14:nvContentPartPr>
            <p14:xfrm>
              <a:off x="7649266" y="2110098"/>
              <a:ext cx="476280" cy="466560"/>
            </p14:xfrm>
          </p:contentPart>
        </mc:Choice>
        <mc:Fallback xmlns="">
          <p:pic>
            <p:nvPicPr>
              <p:cNvPr id="133" name="Szabadkéz 132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637386" y="2098218"/>
                <a:ext cx="500040" cy="49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34" name="Szabadkéz 133"/>
              <p14:cNvContentPartPr/>
              <p14:nvPr/>
            </p14:nvContentPartPr>
            <p14:xfrm>
              <a:off x="8176666" y="2233218"/>
              <a:ext cx="194040" cy="362160"/>
            </p14:xfrm>
          </p:contentPart>
        </mc:Choice>
        <mc:Fallback xmlns="">
          <p:pic>
            <p:nvPicPr>
              <p:cNvPr id="134" name="Szabadkéz 133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8164786" y="2221338"/>
                <a:ext cx="217800" cy="38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35" name="Szabadkéz 134"/>
              <p14:cNvContentPartPr/>
              <p14:nvPr/>
            </p14:nvContentPartPr>
            <p14:xfrm>
              <a:off x="8352706" y="2163018"/>
              <a:ext cx="272880" cy="413640"/>
            </p14:xfrm>
          </p:contentPart>
        </mc:Choice>
        <mc:Fallback xmlns="">
          <p:pic>
            <p:nvPicPr>
              <p:cNvPr id="135" name="Szabadkéz 134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8340826" y="2151138"/>
                <a:ext cx="296640" cy="43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5818459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Szabadkéz 4"/>
              <p14:cNvContentPartPr/>
              <p14:nvPr/>
            </p14:nvContentPartPr>
            <p14:xfrm>
              <a:off x="2996986" y="1204698"/>
              <a:ext cx="3544920" cy="2699280"/>
            </p14:xfrm>
          </p:contentPart>
        </mc:Choice>
        <mc:Fallback xmlns="">
          <p:pic>
            <p:nvPicPr>
              <p:cNvPr id="5" name="Szabadkéz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85106" y="1192818"/>
                <a:ext cx="3568680" cy="272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8" name="Szabadkéz 17"/>
              <p14:cNvContentPartPr/>
              <p14:nvPr/>
            </p14:nvContentPartPr>
            <p14:xfrm>
              <a:off x="3068626" y="914538"/>
              <a:ext cx="353160" cy="246240"/>
            </p14:xfrm>
          </p:contentPart>
        </mc:Choice>
        <mc:Fallback xmlns="">
          <p:pic>
            <p:nvPicPr>
              <p:cNvPr id="18" name="Szabadkéz 1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56746" y="902658"/>
                <a:ext cx="376920" cy="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9" name="Szabadkéz 18"/>
              <p14:cNvContentPartPr/>
              <p14:nvPr/>
            </p14:nvContentPartPr>
            <p14:xfrm>
              <a:off x="3455266" y="887898"/>
              <a:ext cx="3426480" cy="97560"/>
            </p14:xfrm>
          </p:contentPart>
        </mc:Choice>
        <mc:Fallback xmlns="">
          <p:pic>
            <p:nvPicPr>
              <p:cNvPr id="19" name="Szabadkéz 1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43386" y="876018"/>
                <a:ext cx="3450240" cy="12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0" name="Szabadkéz 19"/>
              <p14:cNvContentPartPr/>
              <p14:nvPr/>
            </p14:nvContentPartPr>
            <p14:xfrm>
              <a:off x="6576466" y="976098"/>
              <a:ext cx="352080" cy="256320"/>
            </p14:xfrm>
          </p:contentPart>
        </mc:Choice>
        <mc:Fallback xmlns="">
          <p:pic>
            <p:nvPicPr>
              <p:cNvPr id="20" name="Szabadkéz 1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564586" y="964218"/>
                <a:ext cx="375840" cy="28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1" name="Szabadkéz 30"/>
              <p14:cNvContentPartPr/>
              <p14:nvPr/>
            </p14:nvContentPartPr>
            <p14:xfrm>
              <a:off x="2644906" y="3851058"/>
              <a:ext cx="3826440" cy="1175400"/>
            </p14:xfrm>
          </p:contentPart>
        </mc:Choice>
        <mc:Fallback xmlns="">
          <p:pic>
            <p:nvPicPr>
              <p:cNvPr id="31" name="Szabadkéz 30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33026" y="3839178"/>
                <a:ext cx="3850200" cy="119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3" name="Szabadkéz 32"/>
              <p14:cNvContentPartPr/>
              <p14:nvPr/>
            </p14:nvContentPartPr>
            <p14:xfrm>
              <a:off x="2611426" y="3766458"/>
              <a:ext cx="475920" cy="445320"/>
            </p14:xfrm>
          </p:contentPart>
        </mc:Choice>
        <mc:Fallback xmlns="">
          <p:pic>
            <p:nvPicPr>
              <p:cNvPr id="33" name="Szabadkéz 32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599546" y="3754578"/>
                <a:ext cx="499680" cy="46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9" name="Szabadkéz 38"/>
              <p14:cNvContentPartPr/>
              <p14:nvPr/>
            </p14:nvContentPartPr>
            <p14:xfrm>
              <a:off x="6840346" y="4316898"/>
              <a:ext cx="18000" cy="18000"/>
            </p14:xfrm>
          </p:contentPart>
        </mc:Choice>
        <mc:Fallback xmlns="">
          <p:pic>
            <p:nvPicPr>
              <p:cNvPr id="39" name="Szabadkéz 38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828466" y="4305018"/>
                <a:ext cx="4176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1" name="Szabadkéz 40"/>
              <p14:cNvContentPartPr/>
              <p14:nvPr/>
            </p14:nvContentPartPr>
            <p14:xfrm>
              <a:off x="6225106" y="4246698"/>
              <a:ext cx="668520" cy="703800"/>
            </p14:xfrm>
          </p:contentPart>
        </mc:Choice>
        <mc:Fallback xmlns="">
          <p:pic>
            <p:nvPicPr>
              <p:cNvPr id="41" name="Szabadkéz 40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213226" y="4234818"/>
                <a:ext cx="692280" cy="72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3" name="Szabadkéz 42"/>
              <p14:cNvContentPartPr/>
              <p14:nvPr/>
            </p14:nvContentPartPr>
            <p14:xfrm>
              <a:off x="6988666" y="984738"/>
              <a:ext cx="10440" cy="9000"/>
            </p14:xfrm>
          </p:contentPart>
        </mc:Choice>
        <mc:Fallback xmlns="">
          <p:pic>
            <p:nvPicPr>
              <p:cNvPr id="43" name="Szabadkéz 42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976786" y="972858"/>
                <a:ext cx="34200" cy="3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5" name="Szabadkéz 44"/>
              <p14:cNvContentPartPr/>
              <p14:nvPr/>
            </p14:nvContentPartPr>
            <p14:xfrm>
              <a:off x="6821626" y="976098"/>
              <a:ext cx="159840" cy="3314880"/>
            </p14:xfrm>
          </p:contentPart>
        </mc:Choice>
        <mc:Fallback xmlns="">
          <p:pic>
            <p:nvPicPr>
              <p:cNvPr id="45" name="Szabadkéz 44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809746" y="964218"/>
                <a:ext cx="183600" cy="333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8" name="Szabadkéz 47"/>
              <p14:cNvContentPartPr/>
              <p14:nvPr/>
            </p14:nvContentPartPr>
            <p14:xfrm>
              <a:off x="4009306" y="2523378"/>
              <a:ext cx="599760" cy="862560"/>
            </p14:xfrm>
          </p:contentPart>
        </mc:Choice>
        <mc:Fallback xmlns="">
          <p:pic>
            <p:nvPicPr>
              <p:cNvPr id="48" name="Szabadkéz 47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997426" y="2511503"/>
                <a:ext cx="623520" cy="8863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6" name="Szabadkéz 55"/>
              <p14:cNvContentPartPr/>
              <p14:nvPr/>
            </p14:nvContentPartPr>
            <p14:xfrm>
              <a:off x="4844506" y="70338"/>
              <a:ext cx="2136960" cy="589320"/>
            </p14:xfrm>
          </p:contentPart>
        </mc:Choice>
        <mc:Fallback xmlns="">
          <p:pic>
            <p:nvPicPr>
              <p:cNvPr id="56" name="Szabadkéz 55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832626" y="58458"/>
                <a:ext cx="2160720" cy="61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2" name="Szabadkéz 61"/>
              <p14:cNvContentPartPr/>
              <p14:nvPr/>
            </p14:nvContentPartPr>
            <p14:xfrm>
              <a:off x="6541546" y="1257258"/>
              <a:ext cx="360" cy="360"/>
            </p14:xfrm>
          </p:contentPart>
        </mc:Choice>
        <mc:Fallback xmlns="">
          <p:pic>
            <p:nvPicPr>
              <p:cNvPr id="62" name="Szabadkéz 61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529666" y="1245378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68" name="Szabadkéz 67"/>
              <p14:cNvContentPartPr/>
              <p14:nvPr/>
            </p14:nvContentPartPr>
            <p14:xfrm>
              <a:off x="641866" y="2663778"/>
              <a:ext cx="1143360" cy="53280"/>
            </p14:xfrm>
          </p:contentPart>
        </mc:Choice>
        <mc:Fallback xmlns="">
          <p:pic>
            <p:nvPicPr>
              <p:cNvPr id="68" name="Szabadkéz 67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29986" y="2651898"/>
                <a:ext cx="116712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69" name="Szabadkéz 68"/>
              <p14:cNvContentPartPr/>
              <p14:nvPr/>
            </p14:nvContentPartPr>
            <p14:xfrm>
              <a:off x="4378666" y="2330058"/>
              <a:ext cx="369720" cy="342720"/>
            </p14:xfrm>
          </p:contentPart>
        </mc:Choice>
        <mc:Fallback xmlns="">
          <p:pic>
            <p:nvPicPr>
              <p:cNvPr id="69" name="Szabadkéz 68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366786" y="2318178"/>
                <a:ext cx="393480" cy="36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73" name="Szabadkéz 72"/>
              <p14:cNvContentPartPr/>
              <p14:nvPr/>
            </p14:nvContentPartPr>
            <p14:xfrm>
              <a:off x="1705666" y="2532018"/>
              <a:ext cx="299160" cy="309600"/>
            </p14:xfrm>
          </p:contentPart>
        </mc:Choice>
        <mc:Fallback xmlns="">
          <p:pic>
            <p:nvPicPr>
              <p:cNvPr id="73" name="Szabadkéz 72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693786" y="2520138"/>
                <a:ext cx="32292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76" name="Szabadkéz 75"/>
              <p14:cNvContentPartPr/>
              <p14:nvPr/>
            </p14:nvContentPartPr>
            <p14:xfrm>
              <a:off x="351706" y="1695738"/>
              <a:ext cx="1197720" cy="796680"/>
            </p14:xfrm>
          </p:contentPart>
        </mc:Choice>
        <mc:Fallback xmlns="">
          <p:pic>
            <p:nvPicPr>
              <p:cNvPr id="76" name="Szabadkéz 75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39826" y="1683863"/>
                <a:ext cx="1221480" cy="8204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85" name="Szabadkéz 84"/>
              <p14:cNvContentPartPr/>
              <p14:nvPr/>
            </p14:nvContentPartPr>
            <p14:xfrm>
              <a:off x="7345066" y="2453178"/>
              <a:ext cx="1041120" cy="105840"/>
            </p14:xfrm>
          </p:contentPart>
        </mc:Choice>
        <mc:Fallback xmlns="">
          <p:pic>
            <p:nvPicPr>
              <p:cNvPr id="85" name="Szabadkéz 84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333186" y="2441298"/>
                <a:ext cx="1064880" cy="12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91" name="Szabadkéz 90"/>
              <p14:cNvContentPartPr/>
              <p14:nvPr/>
            </p14:nvContentPartPr>
            <p14:xfrm>
              <a:off x="7605346" y="193458"/>
              <a:ext cx="1539000" cy="870840"/>
            </p14:xfrm>
          </p:contentPart>
        </mc:Choice>
        <mc:Fallback xmlns="">
          <p:pic>
            <p:nvPicPr>
              <p:cNvPr id="91" name="Szabadkéz 90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7593466" y="181578"/>
                <a:ext cx="1562760" cy="89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96" name="Szabadkéz 95"/>
              <p14:cNvContentPartPr/>
              <p14:nvPr/>
            </p14:nvContentPartPr>
            <p14:xfrm>
              <a:off x="7394386" y="2356338"/>
              <a:ext cx="237600" cy="167400"/>
            </p14:xfrm>
          </p:contentPart>
        </mc:Choice>
        <mc:Fallback xmlns="">
          <p:pic>
            <p:nvPicPr>
              <p:cNvPr id="96" name="Szabadkéz 95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382506" y="2344458"/>
                <a:ext cx="261360" cy="19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97" name="Szabadkéz 96"/>
              <p14:cNvContentPartPr/>
              <p14:nvPr/>
            </p14:nvContentPartPr>
            <p14:xfrm>
              <a:off x="7376746" y="2546778"/>
              <a:ext cx="290520" cy="84960"/>
            </p14:xfrm>
          </p:contentPart>
        </mc:Choice>
        <mc:Fallback xmlns="">
          <p:pic>
            <p:nvPicPr>
              <p:cNvPr id="97" name="Szabadkéz 96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364866" y="2534898"/>
                <a:ext cx="314280" cy="10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99" name="Szabadkéz 98"/>
              <p14:cNvContentPartPr/>
              <p14:nvPr/>
            </p14:nvContentPartPr>
            <p14:xfrm>
              <a:off x="4466506" y="2795178"/>
              <a:ext cx="906120" cy="474480"/>
            </p14:xfrm>
          </p:contentPart>
        </mc:Choice>
        <mc:Fallback xmlns="">
          <p:pic>
            <p:nvPicPr>
              <p:cNvPr id="99" name="Szabadkéz 98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454626" y="2783298"/>
                <a:ext cx="929880" cy="49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08" name="Szabadkéz 107"/>
              <p14:cNvContentPartPr/>
              <p14:nvPr/>
            </p14:nvContentPartPr>
            <p14:xfrm>
              <a:off x="4229266" y="5265858"/>
              <a:ext cx="1793880" cy="763200"/>
            </p14:xfrm>
          </p:contentPart>
        </mc:Choice>
        <mc:Fallback xmlns="">
          <p:pic>
            <p:nvPicPr>
              <p:cNvPr id="108" name="Szabadkéz 107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217386" y="5253978"/>
                <a:ext cx="1817640" cy="78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21" name="Szabadkéz 120"/>
              <p14:cNvContentPartPr/>
              <p14:nvPr/>
            </p14:nvContentPartPr>
            <p14:xfrm>
              <a:off x="7210786" y="1617618"/>
              <a:ext cx="1177560" cy="582120"/>
            </p14:xfrm>
          </p:contentPart>
        </mc:Choice>
        <mc:Fallback xmlns="">
          <p:pic>
            <p:nvPicPr>
              <p:cNvPr id="121" name="Szabadkéz 120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7198906" y="1605738"/>
                <a:ext cx="1201320" cy="60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26" name="Szabadkéz 125"/>
              <p14:cNvContentPartPr/>
              <p14:nvPr/>
            </p14:nvContentPartPr>
            <p14:xfrm>
              <a:off x="7429666" y="2690418"/>
              <a:ext cx="1293120" cy="542880"/>
            </p14:xfrm>
          </p:contentPart>
        </mc:Choice>
        <mc:Fallback xmlns="">
          <p:pic>
            <p:nvPicPr>
              <p:cNvPr id="126" name="Szabadkéz 125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417786" y="2678538"/>
                <a:ext cx="1316880" cy="566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7650592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Szabadkéz 2"/>
              <p14:cNvContentPartPr/>
              <p14:nvPr/>
            </p14:nvContentPartPr>
            <p14:xfrm>
              <a:off x="4113316" y="304811"/>
              <a:ext cx="168120" cy="5528160"/>
            </p14:xfrm>
          </p:contentPart>
        </mc:Choice>
        <mc:Fallback xmlns="">
          <p:pic>
            <p:nvPicPr>
              <p:cNvPr id="3" name="Szabadkéz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01436" y="292931"/>
                <a:ext cx="191880" cy="555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Szabadkéz 4"/>
              <p14:cNvContentPartPr/>
              <p14:nvPr/>
            </p14:nvContentPartPr>
            <p14:xfrm>
              <a:off x="720316" y="3131171"/>
              <a:ext cx="7094160" cy="171360"/>
            </p14:xfrm>
          </p:contentPart>
        </mc:Choice>
        <mc:Fallback xmlns="">
          <p:pic>
            <p:nvPicPr>
              <p:cNvPr id="5" name="Szabadkéz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8436" y="3119291"/>
                <a:ext cx="7117920" cy="19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Szabadkéz 10"/>
              <p14:cNvContentPartPr/>
              <p14:nvPr/>
            </p14:nvContentPartPr>
            <p14:xfrm>
              <a:off x="1579276" y="746531"/>
              <a:ext cx="2023200" cy="1872360"/>
            </p14:xfrm>
          </p:contentPart>
        </mc:Choice>
        <mc:Fallback xmlns="">
          <p:pic>
            <p:nvPicPr>
              <p:cNvPr id="11" name="Szabadkéz 10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67396" y="734651"/>
                <a:ext cx="2046960" cy="189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Szabadkéz 14"/>
              <p14:cNvContentPartPr/>
              <p14:nvPr/>
            </p14:nvContentPartPr>
            <p14:xfrm>
              <a:off x="2367316" y="762011"/>
              <a:ext cx="43560" cy="693000"/>
            </p14:xfrm>
          </p:contentPart>
        </mc:Choice>
        <mc:Fallback xmlns="">
          <p:pic>
            <p:nvPicPr>
              <p:cNvPr id="15" name="Szabadkéz 1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55436" y="750131"/>
                <a:ext cx="67320" cy="71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" name="Szabadkéz 16"/>
              <p14:cNvContentPartPr/>
              <p14:nvPr/>
            </p14:nvContentPartPr>
            <p14:xfrm>
              <a:off x="1634716" y="1426931"/>
              <a:ext cx="762480" cy="140040"/>
            </p14:xfrm>
          </p:contentPart>
        </mc:Choice>
        <mc:Fallback xmlns="">
          <p:pic>
            <p:nvPicPr>
              <p:cNvPr id="17" name="Szabadkéz 16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622836" y="1415051"/>
                <a:ext cx="78624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" name="Szabadkéz 18"/>
              <p14:cNvContentPartPr/>
              <p14:nvPr/>
            </p14:nvContentPartPr>
            <p14:xfrm>
              <a:off x="3740716" y="803411"/>
              <a:ext cx="83520" cy="15480"/>
            </p14:xfrm>
          </p:contentPart>
        </mc:Choice>
        <mc:Fallback xmlns="">
          <p:pic>
            <p:nvPicPr>
              <p:cNvPr id="19" name="Szabadkéz 18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728836" y="791531"/>
                <a:ext cx="10728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2" name="Szabadkéz 31"/>
              <p14:cNvContentPartPr/>
              <p14:nvPr/>
            </p14:nvContentPartPr>
            <p14:xfrm>
              <a:off x="6054436" y="831131"/>
              <a:ext cx="1039320" cy="28080"/>
            </p14:xfrm>
          </p:contentPart>
        </mc:Choice>
        <mc:Fallback xmlns="">
          <p:pic>
            <p:nvPicPr>
              <p:cNvPr id="32" name="Szabadkéz 31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042556" y="819251"/>
                <a:ext cx="106308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6" name="Szabadkéz 35"/>
              <p14:cNvContentPartPr/>
              <p14:nvPr/>
            </p14:nvContentPartPr>
            <p14:xfrm>
              <a:off x="3532996" y="2590811"/>
              <a:ext cx="570240" cy="42480"/>
            </p14:xfrm>
          </p:contentPart>
        </mc:Choice>
        <mc:Fallback xmlns="">
          <p:pic>
            <p:nvPicPr>
              <p:cNvPr id="36" name="Szabadkéz 35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521116" y="2578931"/>
                <a:ext cx="59400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1" name="Szabadkéz 50"/>
              <p14:cNvContentPartPr/>
              <p14:nvPr/>
            </p14:nvContentPartPr>
            <p14:xfrm>
              <a:off x="4792636" y="2757131"/>
              <a:ext cx="98280" cy="2993040"/>
            </p14:xfrm>
          </p:contentPart>
        </mc:Choice>
        <mc:Fallback xmlns="">
          <p:pic>
            <p:nvPicPr>
              <p:cNvPr id="51" name="Szabadkéz 50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780756" y="2745251"/>
                <a:ext cx="122040" cy="30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8" name="Szabadkéz 57"/>
              <p14:cNvContentPartPr/>
              <p14:nvPr/>
            </p14:nvContentPartPr>
            <p14:xfrm>
              <a:off x="1579276" y="2604491"/>
              <a:ext cx="360" cy="111240"/>
            </p14:xfrm>
          </p:contentPart>
        </mc:Choice>
        <mc:Fallback xmlns="">
          <p:pic>
            <p:nvPicPr>
              <p:cNvPr id="58" name="Szabadkéz 57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567396" y="2592611"/>
                <a:ext cx="24120" cy="13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61" name="Szabadkéz 60"/>
              <p14:cNvContentPartPr/>
              <p14:nvPr/>
            </p14:nvContentPartPr>
            <p14:xfrm>
              <a:off x="1536796" y="3629771"/>
              <a:ext cx="15120" cy="111240"/>
            </p14:xfrm>
          </p:contentPart>
        </mc:Choice>
        <mc:Fallback xmlns="">
          <p:pic>
            <p:nvPicPr>
              <p:cNvPr id="61" name="Szabadkéz 60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524916" y="3617891"/>
                <a:ext cx="38880" cy="13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65" name="Szabadkéz 64"/>
              <p14:cNvContentPartPr/>
              <p14:nvPr/>
            </p14:nvContentPartPr>
            <p14:xfrm>
              <a:off x="1452916" y="4599611"/>
              <a:ext cx="85320" cy="1011960"/>
            </p14:xfrm>
          </p:contentPart>
        </mc:Choice>
        <mc:Fallback xmlns="">
          <p:pic>
            <p:nvPicPr>
              <p:cNvPr id="65" name="Szabadkéz 64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441036" y="4587731"/>
                <a:ext cx="109080" cy="10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9" name="Szabadkéz 68"/>
              <p14:cNvContentPartPr/>
              <p14:nvPr/>
            </p14:nvContentPartPr>
            <p14:xfrm>
              <a:off x="3531916" y="2646251"/>
              <a:ext cx="15120" cy="138960"/>
            </p14:xfrm>
          </p:contentPart>
        </mc:Choice>
        <mc:Fallback xmlns="">
          <p:pic>
            <p:nvPicPr>
              <p:cNvPr id="69" name="Szabadkéz 68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520036" y="2634371"/>
                <a:ext cx="3888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75" name="Szabadkéz 74"/>
              <p14:cNvContentPartPr/>
              <p14:nvPr/>
            </p14:nvContentPartPr>
            <p14:xfrm>
              <a:off x="3505276" y="3851531"/>
              <a:ext cx="29880" cy="1316520"/>
            </p14:xfrm>
          </p:contentPart>
        </mc:Choice>
        <mc:Fallback xmlns="">
          <p:pic>
            <p:nvPicPr>
              <p:cNvPr id="75" name="Szabadkéz 74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493396" y="3839651"/>
                <a:ext cx="53640" cy="134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87" name="Szabadkéz 86"/>
              <p14:cNvContentPartPr/>
              <p14:nvPr/>
            </p14:nvContentPartPr>
            <p14:xfrm>
              <a:off x="4819996" y="831131"/>
              <a:ext cx="2052360" cy="1870920"/>
            </p14:xfrm>
          </p:contentPart>
        </mc:Choice>
        <mc:Fallback xmlns="">
          <p:pic>
            <p:nvPicPr>
              <p:cNvPr id="87" name="Szabadkéz 86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808116" y="819251"/>
                <a:ext cx="2076120" cy="18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93" name="Szabadkéz 92"/>
              <p14:cNvContentPartPr/>
              <p14:nvPr/>
            </p14:nvContentPartPr>
            <p14:xfrm>
              <a:off x="5956876" y="914291"/>
              <a:ext cx="847800" cy="767160"/>
            </p14:xfrm>
          </p:contentPart>
        </mc:Choice>
        <mc:Fallback xmlns="">
          <p:pic>
            <p:nvPicPr>
              <p:cNvPr id="93" name="Szabadkéz 92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944996" y="902411"/>
                <a:ext cx="871560" cy="79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04" name="Szabadkéz 103"/>
              <p14:cNvContentPartPr/>
              <p14:nvPr/>
            </p14:nvContentPartPr>
            <p14:xfrm>
              <a:off x="6068116" y="2576771"/>
              <a:ext cx="1191960" cy="69840"/>
            </p14:xfrm>
          </p:contentPart>
        </mc:Choice>
        <mc:Fallback xmlns="">
          <p:pic>
            <p:nvPicPr>
              <p:cNvPr id="104" name="Szabadkéz 103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056236" y="2564891"/>
                <a:ext cx="121572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09" name="Szabadkéz 108"/>
              <p14:cNvContentPartPr/>
              <p14:nvPr/>
            </p14:nvContentPartPr>
            <p14:xfrm>
              <a:off x="6827356" y="3588371"/>
              <a:ext cx="45000" cy="1662840"/>
            </p14:xfrm>
          </p:contentPart>
        </mc:Choice>
        <mc:Fallback xmlns="">
          <p:pic>
            <p:nvPicPr>
              <p:cNvPr id="109" name="Szabadkéz 108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815476" y="3576491"/>
                <a:ext cx="68760" cy="168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14" name="Szabadkéz 113"/>
              <p14:cNvContentPartPr/>
              <p14:nvPr/>
            </p14:nvContentPartPr>
            <p14:xfrm>
              <a:off x="4142476" y="3685211"/>
              <a:ext cx="360" cy="12600"/>
            </p14:xfrm>
          </p:contentPart>
        </mc:Choice>
        <mc:Fallback xmlns="">
          <p:pic>
            <p:nvPicPr>
              <p:cNvPr id="114" name="Szabadkéz 113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130596" y="3673331"/>
                <a:ext cx="24120" cy="3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17" name="Szabadkéz 116"/>
              <p14:cNvContentPartPr/>
              <p14:nvPr/>
            </p14:nvContentPartPr>
            <p14:xfrm>
              <a:off x="6165316" y="3587651"/>
              <a:ext cx="707040" cy="70200"/>
            </p14:xfrm>
          </p:contentPart>
        </mc:Choice>
        <mc:Fallback xmlns="">
          <p:pic>
            <p:nvPicPr>
              <p:cNvPr id="117" name="Szabadkéz 116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153436" y="3575771"/>
                <a:ext cx="730800" cy="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32" name="Szabadkéz 131"/>
              <p14:cNvContentPartPr/>
              <p14:nvPr/>
            </p14:nvContentPartPr>
            <p14:xfrm>
              <a:off x="5500396" y="4724531"/>
              <a:ext cx="28080" cy="360"/>
            </p14:xfrm>
          </p:contentPart>
        </mc:Choice>
        <mc:Fallback xmlns="">
          <p:pic>
            <p:nvPicPr>
              <p:cNvPr id="132" name="Szabadkéz 131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488516" y="4712651"/>
                <a:ext cx="5184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35" name="Szabadkéz 134"/>
              <p14:cNvContentPartPr/>
              <p14:nvPr/>
            </p14:nvContentPartPr>
            <p14:xfrm>
              <a:off x="4516516" y="3600251"/>
              <a:ext cx="388440" cy="29880"/>
            </p14:xfrm>
          </p:contentPart>
        </mc:Choice>
        <mc:Fallback xmlns="">
          <p:pic>
            <p:nvPicPr>
              <p:cNvPr id="135" name="Szabadkéz 134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504636" y="3588371"/>
                <a:ext cx="412200" cy="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37" name="Szabadkéz 136"/>
              <p14:cNvContentPartPr/>
              <p14:nvPr/>
            </p14:nvContentPartPr>
            <p14:xfrm>
              <a:off x="4827916" y="3616091"/>
              <a:ext cx="2044440" cy="1801440"/>
            </p14:xfrm>
          </p:contentPart>
        </mc:Choice>
        <mc:Fallback xmlns="">
          <p:pic>
            <p:nvPicPr>
              <p:cNvPr id="137" name="Szabadkéz 136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816036" y="3604211"/>
                <a:ext cx="2068200" cy="18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38" name="Szabadkéz 137"/>
              <p14:cNvContentPartPr/>
              <p14:nvPr/>
            </p14:nvContentPartPr>
            <p14:xfrm>
              <a:off x="6289876" y="5250851"/>
              <a:ext cx="457560" cy="56520"/>
            </p14:xfrm>
          </p:contentPart>
        </mc:Choice>
        <mc:Fallback xmlns="">
          <p:pic>
            <p:nvPicPr>
              <p:cNvPr id="138" name="Szabadkéz 137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277996" y="5238971"/>
                <a:ext cx="481320" cy="8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41" name="Szabadkéz 140"/>
              <p14:cNvContentPartPr/>
              <p14:nvPr/>
            </p14:nvContentPartPr>
            <p14:xfrm>
              <a:off x="6772636" y="5347691"/>
              <a:ext cx="72000" cy="471600"/>
            </p14:xfrm>
          </p:contentPart>
        </mc:Choice>
        <mc:Fallback xmlns="">
          <p:pic>
            <p:nvPicPr>
              <p:cNvPr id="141" name="Szabadkéz 140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760756" y="5335811"/>
                <a:ext cx="95760" cy="49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45" name="Szabadkéz 144"/>
              <p14:cNvContentPartPr/>
              <p14:nvPr/>
            </p14:nvContentPartPr>
            <p14:xfrm>
              <a:off x="5879476" y="4627331"/>
              <a:ext cx="36720" cy="679320"/>
            </p14:xfrm>
          </p:contentPart>
        </mc:Choice>
        <mc:Fallback xmlns="">
          <p:pic>
            <p:nvPicPr>
              <p:cNvPr id="145" name="Szabadkéz 144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867596" y="4615451"/>
                <a:ext cx="60480" cy="70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46" name="Szabadkéz 145"/>
              <p14:cNvContentPartPr/>
              <p14:nvPr/>
            </p14:nvContentPartPr>
            <p14:xfrm>
              <a:off x="4807396" y="5154011"/>
              <a:ext cx="1108800" cy="124920"/>
            </p14:xfrm>
          </p:contentPart>
        </mc:Choice>
        <mc:Fallback xmlns="">
          <p:pic>
            <p:nvPicPr>
              <p:cNvPr id="146" name="Szabadkéz 145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795516" y="5142131"/>
                <a:ext cx="113256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49" name="Szabadkéz 148"/>
              <p14:cNvContentPartPr/>
              <p14:nvPr/>
            </p14:nvContentPartPr>
            <p14:xfrm>
              <a:off x="5929876" y="4599611"/>
              <a:ext cx="831600" cy="69840"/>
            </p14:xfrm>
          </p:contentPart>
        </mc:Choice>
        <mc:Fallback xmlns="">
          <p:pic>
            <p:nvPicPr>
              <p:cNvPr id="149" name="Szabadkéz 148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917996" y="4587731"/>
                <a:ext cx="85536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55" name="Szabadkéz 154"/>
              <p14:cNvContentPartPr/>
              <p14:nvPr/>
            </p14:nvContentPartPr>
            <p14:xfrm>
              <a:off x="5527036" y="207971"/>
              <a:ext cx="56880" cy="304920"/>
            </p14:xfrm>
          </p:contentPart>
        </mc:Choice>
        <mc:Fallback xmlns="">
          <p:pic>
            <p:nvPicPr>
              <p:cNvPr id="155" name="Szabadkéz 154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515156" y="196091"/>
                <a:ext cx="80640" cy="32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58" name="Szabadkéz 157"/>
              <p14:cNvContentPartPr/>
              <p14:nvPr/>
            </p14:nvContentPartPr>
            <p14:xfrm>
              <a:off x="5541796" y="221651"/>
              <a:ext cx="198360" cy="310320"/>
            </p14:xfrm>
          </p:contentPart>
        </mc:Choice>
        <mc:Fallback xmlns="">
          <p:pic>
            <p:nvPicPr>
              <p:cNvPr id="158" name="Szabadkéz 157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529916" y="209771"/>
                <a:ext cx="22212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60" name="Szabadkéz 159"/>
              <p14:cNvContentPartPr/>
              <p14:nvPr/>
            </p14:nvContentPartPr>
            <p14:xfrm>
              <a:off x="7287436" y="3796091"/>
              <a:ext cx="249840" cy="43560"/>
            </p14:xfrm>
          </p:contentPart>
        </mc:Choice>
        <mc:Fallback xmlns="">
          <p:pic>
            <p:nvPicPr>
              <p:cNvPr id="160" name="Szabadkéz 159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7275556" y="3784211"/>
                <a:ext cx="27360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61" name="Szabadkéz 160"/>
              <p14:cNvContentPartPr/>
              <p14:nvPr/>
            </p14:nvContentPartPr>
            <p14:xfrm>
              <a:off x="7246036" y="4072211"/>
              <a:ext cx="221760" cy="15120"/>
            </p14:xfrm>
          </p:contentPart>
        </mc:Choice>
        <mc:Fallback xmlns="">
          <p:pic>
            <p:nvPicPr>
              <p:cNvPr id="161" name="Szabadkéz 160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7234156" y="4060331"/>
                <a:ext cx="245520" cy="3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62" name="Szabadkéz 161"/>
              <p14:cNvContentPartPr/>
              <p14:nvPr/>
            </p14:nvContentPartPr>
            <p14:xfrm>
              <a:off x="7353676" y="3837851"/>
              <a:ext cx="59040" cy="360360"/>
            </p14:xfrm>
          </p:contentPart>
        </mc:Choice>
        <mc:Fallback xmlns="">
          <p:pic>
            <p:nvPicPr>
              <p:cNvPr id="162" name="Szabadkéz 161"/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7341796" y="3825971"/>
                <a:ext cx="82800" cy="38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68" name="Szabadkéz 167"/>
              <p14:cNvContentPartPr/>
              <p14:nvPr/>
            </p14:nvContentPartPr>
            <p14:xfrm>
              <a:off x="914356" y="1094651"/>
              <a:ext cx="378720" cy="334080"/>
            </p14:xfrm>
          </p:contentPart>
        </mc:Choice>
        <mc:Fallback xmlns="">
          <p:pic>
            <p:nvPicPr>
              <p:cNvPr id="168" name="Szabadkéz 167"/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902476" y="1082771"/>
                <a:ext cx="402480" cy="35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71" name="Szabadkéz 170"/>
              <p14:cNvContentPartPr/>
              <p14:nvPr/>
            </p14:nvContentPartPr>
            <p14:xfrm>
              <a:off x="5970556" y="97091"/>
              <a:ext cx="84240" cy="471240"/>
            </p14:xfrm>
          </p:contentPart>
        </mc:Choice>
        <mc:Fallback xmlns="">
          <p:pic>
            <p:nvPicPr>
              <p:cNvPr id="171" name="Szabadkéz 170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5958676" y="85211"/>
                <a:ext cx="108000" cy="49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77" name="Szabadkéz 176"/>
              <p14:cNvContentPartPr/>
              <p14:nvPr/>
            </p14:nvContentPartPr>
            <p14:xfrm>
              <a:off x="4862836" y="2604491"/>
              <a:ext cx="14400" cy="360"/>
            </p14:xfrm>
          </p:contentPart>
        </mc:Choice>
        <mc:Fallback xmlns="">
          <p:pic>
            <p:nvPicPr>
              <p:cNvPr id="177" name="Szabadkéz 176"/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4850956" y="2592611"/>
                <a:ext cx="3816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78" name="Szabadkéz 177"/>
              <p14:cNvContentPartPr/>
              <p14:nvPr/>
            </p14:nvContentPartPr>
            <p14:xfrm>
              <a:off x="4530556" y="2618531"/>
              <a:ext cx="14040" cy="360"/>
            </p14:xfrm>
          </p:contentPart>
        </mc:Choice>
        <mc:Fallback xmlns="">
          <p:pic>
            <p:nvPicPr>
              <p:cNvPr id="178" name="Szabadkéz 177"/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4518676" y="2606651"/>
                <a:ext cx="3780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80" name="Szabadkéz 179"/>
              <p14:cNvContentPartPr/>
              <p14:nvPr/>
            </p14:nvContentPartPr>
            <p14:xfrm>
              <a:off x="5915836" y="526571"/>
              <a:ext cx="181440" cy="155520"/>
            </p14:xfrm>
          </p:contentPart>
        </mc:Choice>
        <mc:Fallback xmlns="">
          <p:pic>
            <p:nvPicPr>
              <p:cNvPr id="180" name="Szabadkéz 179"/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903956" y="514691"/>
                <a:ext cx="20520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83" name="Szabadkéz 182"/>
              <p14:cNvContentPartPr/>
              <p14:nvPr/>
            </p14:nvContentPartPr>
            <p14:xfrm>
              <a:off x="7384636" y="1841651"/>
              <a:ext cx="166320" cy="112320"/>
            </p14:xfrm>
          </p:contentPart>
        </mc:Choice>
        <mc:Fallback xmlns="">
          <p:pic>
            <p:nvPicPr>
              <p:cNvPr id="183" name="Szabadkéz 182"/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7372756" y="1829771"/>
                <a:ext cx="19008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84" name="Szabadkéz 183"/>
              <p14:cNvContentPartPr/>
              <p14:nvPr/>
            </p14:nvContentPartPr>
            <p14:xfrm>
              <a:off x="7384636" y="1925891"/>
              <a:ext cx="485280" cy="28080"/>
            </p14:xfrm>
          </p:contentPart>
        </mc:Choice>
        <mc:Fallback xmlns="">
          <p:pic>
            <p:nvPicPr>
              <p:cNvPr id="184" name="Szabadkéz 183"/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7372756" y="1914011"/>
                <a:ext cx="50904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85" name="Szabadkéz 184"/>
              <p14:cNvContentPartPr/>
              <p14:nvPr/>
            </p14:nvContentPartPr>
            <p14:xfrm>
              <a:off x="4558276" y="775691"/>
              <a:ext cx="1330200" cy="166680"/>
            </p14:xfrm>
          </p:contentPart>
        </mc:Choice>
        <mc:Fallback xmlns="">
          <p:pic>
            <p:nvPicPr>
              <p:cNvPr id="185" name="Szabadkéz 184"/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4546396" y="763811"/>
                <a:ext cx="1353960" cy="19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86" name="Szabadkéz 185"/>
              <p14:cNvContentPartPr/>
              <p14:nvPr/>
            </p14:nvContentPartPr>
            <p14:xfrm>
              <a:off x="5472676" y="2618531"/>
              <a:ext cx="249480" cy="28080"/>
            </p14:xfrm>
          </p:contentPart>
        </mc:Choice>
        <mc:Fallback xmlns="">
          <p:pic>
            <p:nvPicPr>
              <p:cNvPr id="186" name="Szabadkéz 185"/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5460796" y="2606651"/>
                <a:ext cx="27324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87" name="Szabadkéz 186"/>
              <p14:cNvContentPartPr/>
              <p14:nvPr/>
            </p14:nvContentPartPr>
            <p14:xfrm>
              <a:off x="5666356" y="3574331"/>
              <a:ext cx="14400" cy="360"/>
            </p14:xfrm>
          </p:contentPart>
        </mc:Choice>
        <mc:Fallback xmlns="">
          <p:pic>
            <p:nvPicPr>
              <p:cNvPr id="187" name="Szabadkéz 186"/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5654476" y="3562451"/>
                <a:ext cx="3816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188" name="Szabadkéz 187"/>
              <p14:cNvContentPartPr/>
              <p14:nvPr/>
            </p14:nvContentPartPr>
            <p14:xfrm>
              <a:off x="7412356" y="1939571"/>
              <a:ext cx="154440" cy="180360"/>
            </p14:xfrm>
          </p:contentPart>
        </mc:Choice>
        <mc:Fallback xmlns="">
          <p:pic>
            <p:nvPicPr>
              <p:cNvPr id="188" name="Szabadkéz 187"/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7400476" y="1927691"/>
                <a:ext cx="178200" cy="20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189" name="Szabadkéz 188"/>
              <p14:cNvContentPartPr/>
              <p14:nvPr/>
            </p14:nvContentPartPr>
            <p14:xfrm>
              <a:off x="4281076" y="2576771"/>
              <a:ext cx="28080" cy="360"/>
            </p14:xfrm>
          </p:contentPart>
        </mc:Choice>
        <mc:Fallback xmlns="">
          <p:pic>
            <p:nvPicPr>
              <p:cNvPr id="189" name="Szabadkéz 188"/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4269196" y="2564891"/>
                <a:ext cx="51840" cy="24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4738129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Szabadkéz 7"/>
              <p14:cNvContentPartPr/>
              <p14:nvPr/>
            </p14:nvContentPartPr>
            <p14:xfrm>
              <a:off x="421906" y="140538"/>
              <a:ext cx="3183480" cy="870840"/>
            </p14:xfrm>
          </p:contentPart>
        </mc:Choice>
        <mc:Fallback xmlns="">
          <p:pic>
            <p:nvPicPr>
              <p:cNvPr id="8" name="Szabadkéz 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0026" y="128658"/>
                <a:ext cx="3207240" cy="89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Szabadkéz 12"/>
              <p14:cNvContentPartPr/>
              <p14:nvPr/>
            </p14:nvContentPartPr>
            <p14:xfrm>
              <a:off x="4053226" y="1230978"/>
              <a:ext cx="214920" cy="4457880"/>
            </p14:xfrm>
          </p:contentPart>
        </mc:Choice>
        <mc:Fallback xmlns="">
          <p:pic>
            <p:nvPicPr>
              <p:cNvPr id="13" name="Szabadkéz 1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41346" y="1219098"/>
                <a:ext cx="238680" cy="448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Szabadkéz 14"/>
              <p14:cNvContentPartPr/>
              <p14:nvPr/>
            </p14:nvContentPartPr>
            <p14:xfrm>
              <a:off x="771826" y="3217098"/>
              <a:ext cx="7519680" cy="119160"/>
            </p14:xfrm>
          </p:contentPart>
        </mc:Choice>
        <mc:Fallback xmlns="">
          <p:pic>
            <p:nvPicPr>
              <p:cNvPr id="15" name="Szabadkéz 1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9946" y="3205218"/>
                <a:ext cx="754344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9" name="Szabadkéz 18"/>
              <p14:cNvContentPartPr/>
              <p14:nvPr/>
            </p14:nvContentPartPr>
            <p14:xfrm>
              <a:off x="2140906" y="1406658"/>
              <a:ext cx="963000" cy="521280"/>
            </p14:xfrm>
          </p:contentPart>
        </mc:Choice>
        <mc:Fallback xmlns="">
          <p:pic>
            <p:nvPicPr>
              <p:cNvPr id="19" name="Szabadkéz 1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29026" y="1394778"/>
                <a:ext cx="986760" cy="54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5" name="Szabadkéz 24"/>
              <p14:cNvContentPartPr/>
              <p14:nvPr/>
            </p14:nvContentPartPr>
            <p14:xfrm>
              <a:off x="1292386" y="3814698"/>
              <a:ext cx="1363320" cy="712080"/>
            </p14:xfrm>
          </p:contentPart>
        </mc:Choice>
        <mc:Fallback xmlns="">
          <p:pic>
            <p:nvPicPr>
              <p:cNvPr id="25" name="Szabadkéz 2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80506" y="3802818"/>
                <a:ext cx="1387080" cy="73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0" name="Szabadkéz 29"/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30" name="Szabadkéz 29"/>
              <p:cNvPicPr/>
              <p:nvPr/>
            </p:nvPicPr>
            <p:blipFill>
              <a:blip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3" name="Szabadkéz 32"/>
              <p14:cNvContentPartPr/>
              <p14:nvPr/>
            </p14:nvContentPartPr>
            <p14:xfrm>
              <a:off x="4772506" y="1441938"/>
              <a:ext cx="2912400" cy="484200"/>
            </p14:xfrm>
          </p:contentPart>
        </mc:Choice>
        <mc:Fallback xmlns="">
          <p:pic>
            <p:nvPicPr>
              <p:cNvPr id="33" name="Szabadkéz 32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760626" y="1430058"/>
                <a:ext cx="2936160" cy="50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2" name="Szabadkéz 41"/>
              <p14:cNvContentPartPr/>
              <p14:nvPr/>
            </p14:nvContentPartPr>
            <p14:xfrm>
              <a:off x="588946" y="1011018"/>
              <a:ext cx="170280" cy="4818600"/>
            </p14:xfrm>
          </p:contentPart>
        </mc:Choice>
        <mc:Fallback xmlns="">
          <p:pic>
            <p:nvPicPr>
              <p:cNvPr id="42" name="Szabadkéz 41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77066" y="999138"/>
                <a:ext cx="194040" cy="484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4" name="Szabadkéz 43"/>
              <p14:cNvContentPartPr/>
              <p14:nvPr/>
            </p14:nvContentPartPr>
            <p14:xfrm>
              <a:off x="104386" y="1352658"/>
              <a:ext cx="483840" cy="1980000"/>
            </p14:xfrm>
          </p:contentPart>
        </mc:Choice>
        <mc:Fallback xmlns="">
          <p:pic>
            <p:nvPicPr>
              <p:cNvPr id="44" name="Szabadkéz 43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2506" y="1340778"/>
                <a:ext cx="507600" cy="200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53" name="Szabadkéz 52"/>
              <p14:cNvContentPartPr/>
              <p14:nvPr/>
            </p14:nvContentPartPr>
            <p14:xfrm>
              <a:off x="61546" y="876378"/>
              <a:ext cx="8818920" cy="249840"/>
            </p14:xfrm>
          </p:contentPart>
        </mc:Choice>
        <mc:Fallback xmlns="">
          <p:pic>
            <p:nvPicPr>
              <p:cNvPr id="53" name="Szabadkéz 52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9666" y="864498"/>
                <a:ext cx="8842680" cy="27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625104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Fabetű">
  <a:themeElements>
    <a:clrScheme name="Fabetű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Fabetű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abetű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Fabetű">
  <a:themeElements>
    <a:clrScheme name="Fabetű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Fabetű">
      <a:majorFont>
        <a:latin typeface="Arial Black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Fabetű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BE1B6DD8-9976-4550-A6F4-B2DD4EA939D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Fás világ</Template>
  <TotalTime>1677</TotalTime>
  <Words>2034</Words>
  <Application>Microsoft Office PowerPoint</Application>
  <PresentationFormat>Diavetítés a képernyőre (4:3 oldalarány)</PresentationFormat>
  <Paragraphs>406</Paragraphs>
  <Slides>165</Slides>
  <Notes>4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2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165</vt:i4>
      </vt:variant>
    </vt:vector>
  </HeadingPairs>
  <TitlesOfParts>
    <vt:vector size="177" baseType="lpstr">
      <vt:lpstr>Arial</vt:lpstr>
      <vt:lpstr>Arial Black</vt:lpstr>
      <vt:lpstr>Calibri</vt:lpstr>
      <vt:lpstr>Constantia</vt:lpstr>
      <vt:lpstr>Rockwell</vt:lpstr>
      <vt:lpstr>Rockwell Condensed</vt:lpstr>
      <vt:lpstr>Times New Roman</vt:lpstr>
      <vt:lpstr>Wingdings</vt:lpstr>
      <vt:lpstr>Wingdings 2</vt:lpstr>
      <vt:lpstr>1_Fabetű</vt:lpstr>
      <vt:lpstr>Fabetű</vt:lpstr>
      <vt:lpstr>CorelPhotoPaint.Image.11</vt:lpstr>
      <vt:lpstr>Műszaki rajz alapjai</vt:lpstr>
      <vt:lpstr>Definíció</vt:lpstr>
      <vt:lpstr>Műszaki rajz csoportosítása</vt:lpstr>
      <vt:lpstr>Műhelyrajzok csoportosítása</vt:lpstr>
      <vt:lpstr>Szabványosítás</vt:lpstr>
      <vt:lpstr>A szabvány fogalma</vt:lpstr>
      <vt:lpstr>PowerPoint-bemutató</vt:lpstr>
      <vt:lpstr>PowerPoint-bemutató</vt:lpstr>
      <vt:lpstr>Szabványosítás rendszere</vt:lpstr>
      <vt:lpstr>Nemzeti szabványosítás</vt:lpstr>
      <vt:lpstr>Szabványosítás rendszere</vt:lpstr>
      <vt:lpstr>Szabványok jelölés rendszere</vt:lpstr>
      <vt:lpstr>Szabványok fellelhetősége</vt:lpstr>
      <vt:lpstr>Rajzlapok</vt:lpstr>
      <vt:lpstr>Rajzlapok</vt:lpstr>
      <vt:lpstr>Feliratmező</vt:lpstr>
      <vt:lpstr>Feliratmező</vt:lpstr>
      <vt:lpstr>Feliratmező</vt:lpstr>
      <vt:lpstr>Feliratmező</vt:lpstr>
      <vt:lpstr>Feliratmező</vt:lpstr>
      <vt:lpstr>Darabjegyzék</vt:lpstr>
      <vt:lpstr>Darabjegyzék</vt:lpstr>
      <vt:lpstr>Műszaki rajz vonalai - vonaltípusok</vt:lpstr>
      <vt:lpstr>Műszaki rajz vonalai - vonalfajták</vt:lpstr>
      <vt:lpstr>Vékony vonalak</vt:lpstr>
      <vt:lpstr>Tagoló vonalak</vt:lpstr>
      <vt:lpstr>Tagoló vonalak</vt:lpstr>
      <vt:lpstr>Tagoló vonalak</vt:lpstr>
      <vt:lpstr>Tagoló vonalak</vt:lpstr>
      <vt:lpstr>Tagoló vonalak</vt:lpstr>
      <vt:lpstr>Tagoló vonalak</vt:lpstr>
      <vt:lpstr>Tagoló vonalak</vt:lpstr>
      <vt:lpstr>Tagoló vonalak</vt:lpstr>
      <vt:lpstr>PowerPoint-bemutató</vt:lpstr>
      <vt:lpstr>Méretvonalak</vt:lpstr>
      <vt:lpstr>Méret-segédvonalak</vt:lpstr>
      <vt:lpstr>Mutatóvonalak</vt:lpstr>
      <vt:lpstr>Vonalzat</vt:lpstr>
      <vt:lpstr>Ismétlődő elemek belső burkolóvonala</vt:lpstr>
      <vt:lpstr>Vastag vonalak</vt:lpstr>
      <vt:lpstr>Kontúrvonalak</vt:lpstr>
      <vt:lpstr>Kontúrvonalak</vt:lpstr>
      <vt:lpstr>Felületek határvonalai</vt:lpstr>
      <vt:lpstr>Az adott nézeten látható élek</vt:lpstr>
      <vt:lpstr>Az adott nézeten látható élek</vt:lpstr>
      <vt:lpstr>A nézési iránnyal párhuzamos felületek éle</vt:lpstr>
      <vt:lpstr>A nézési iránnyal párhuzamos felületek éle</vt:lpstr>
      <vt:lpstr>A nézési iránnyal párhuzamos felületek éle</vt:lpstr>
      <vt:lpstr>A nézési iránnyal párhuzamos felületek éle</vt:lpstr>
      <vt:lpstr>Éles vonalú (nem legömbölyített) áthatások</vt:lpstr>
      <vt:lpstr>Ismétlődő elemek külső burkolóvonala</vt:lpstr>
      <vt:lpstr>Metszetek nyomvonalának végei</vt:lpstr>
      <vt:lpstr>Szabadkézzel rajzolt (tört) vonalak</vt:lpstr>
      <vt:lpstr>Alkatrész elhagyott részének határa</vt:lpstr>
      <vt:lpstr>Alkatrész elhagyott részének határa</vt:lpstr>
      <vt:lpstr>Alkatrész elhagyott részének határa</vt:lpstr>
      <vt:lpstr>Kitörés határa</vt:lpstr>
      <vt:lpstr>Kitörés határa</vt:lpstr>
      <vt:lpstr>Résznézet határvonala</vt:lpstr>
      <vt:lpstr>Műszaki rajz vonalai - vonalfajták</vt:lpstr>
      <vt:lpstr>Szaggatott vonalak</vt:lpstr>
      <vt:lpstr>Nem látható, de az egyértelműséghez fontos élek ábrázolása (kerülni kell!)</vt:lpstr>
      <vt:lpstr>PowerPoint-bemutató</vt:lpstr>
      <vt:lpstr>Forgástestek tengelye (középvonala)</vt:lpstr>
      <vt:lpstr>Szimmetrikus alkatrészek középvonala</vt:lpstr>
      <vt:lpstr>Osztókörök középvonala</vt:lpstr>
      <vt:lpstr>Furatok középvonala és szimmetria-tengelyei</vt:lpstr>
      <vt:lpstr>Szelvények nyomvonala</vt:lpstr>
      <vt:lpstr>VASTAG PONTVONAL</vt:lpstr>
      <vt:lpstr>Kétpont-vonalak</vt:lpstr>
      <vt:lpstr>Mozgó alkatrészek szélső helyzetei</vt:lpstr>
      <vt:lpstr>Mozgó alkatrészek szélső helyzetei</vt:lpstr>
      <vt:lpstr>Mozgó alkatrészek szélső helyzetei</vt:lpstr>
      <vt:lpstr>Mozgó alkatrészek szélső helyzetei</vt:lpstr>
      <vt:lpstr>Mozgó alkatrészek szélső helyzetei</vt:lpstr>
      <vt:lpstr>Mozgó alkatrészek szélső helyzetei</vt:lpstr>
      <vt:lpstr>Mozgó alkatrészek szélső helyzetei</vt:lpstr>
      <vt:lpstr>Csatlakozó alkatrészek körvonala</vt:lpstr>
      <vt:lpstr>Csatlakozó alkatrészek körvonala</vt:lpstr>
      <vt:lpstr>Alkatrész kiterített (gyártás előtti) alakjának körvonala</vt:lpstr>
      <vt:lpstr>PowerPoint-bemutató</vt:lpstr>
      <vt:lpstr>Szabványírás</vt:lpstr>
      <vt:lpstr>Szabványírás</vt:lpstr>
      <vt:lpstr>Méretarányok műszaki rajzokon</vt:lpstr>
      <vt:lpstr>Méretarányok műszaki rajzokon</vt:lpstr>
      <vt:lpstr>Méretarányok műszaki rajzokon</vt:lpstr>
      <vt:lpstr>Vetületi ábrázolás</vt:lpstr>
      <vt:lpstr>Vetületi ábrázolás</vt:lpstr>
      <vt:lpstr>Vetületi ábrázolás</vt:lpstr>
      <vt:lpstr>PowerPoint-bemutató</vt:lpstr>
      <vt:lpstr>PowerPoint-bemutató</vt:lpstr>
      <vt:lpstr>PowerPoint-bemutató</vt:lpstr>
      <vt:lpstr>PowerPoint-bemutató</vt:lpstr>
      <vt:lpstr>Perspektivikus ábrázolás</vt:lpstr>
      <vt:lpstr>Vetületi ábrázolás</vt:lpstr>
      <vt:lpstr>PowerPoint-bemutató</vt:lpstr>
      <vt:lpstr>PowerPoint-bemutató</vt:lpstr>
      <vt:lpstr>PowerPoint-bemutató</vt:lpstr>
      <vt:lpstr>PowerPoint-bemutató</vt:lpstr>
      <vt:lpstr>Vetületi ábrázolás</vt:lpstr>
      <vt:lpstr>Vetületi ábrázolás</vt:lpstr>
      <vt:lpstr>Vetületi ábrázolás</vt:lpstr>
      <vt:lpstr>A vetületképzés szempontjai</vt:lpstr>
      <vt:lpstr>Az alkatrész beállítása a képsíkokhoz képest</vt:lpstr>
      <vt:lpstr>PowerPoint-bemutató</vt:lpstr>
      <vt:lpstr>PowerPoint-bemutató</vt:lpstr>
      <vt:lpstr>A NÉZETEK ELHELYEZÉSI RENDJE</vt:lpstr>
      <vt:lpstr>A NÉZETEK ELHELYEZÉSI RENDJE</vt:lpstr>
      <vt:lpstr>Az európai vetítési mód:</vt:lpstr>
      <vt:lpstr>Vetületi ábrázolás</vt:lpstr>
      <vt:lpstr>Az amerikai vetítési mód:</vt:lpstr>
      <vt:lpstr>Vetületi ábrázolás</vt:lpstr>
      <vt:lpstr>PowerPoint-bemutató</vt:lpstr>
      <vt:lpstr>KÜLÖNLEGES NÉZETEK</vt:lpstr>
      <vt:lpstr>A rendezett vetületektől eltérő nézetelhelyezés </vt:lpstr>
      <vt:lpstr>Résznézet</vt:lpstr>
      <vt:lpstr>Részvetület  (az érdektelen részletet elhagyjuk)</vt:lpstr>
      <vt:lpstr>Helyi nézet</vt:lpstr>
      <vt:lpstr>Helyi nézet</vt:lpstr>
      <vt:lpstr>Helyi nézet</vt:lpstr>
      <vt:lpstr>Kiemelt részlet</vt:lpstr>
      <vt:lpstr>Kiemelt részlet</vt:lpstr>
      <vt:lpstr>PowerPoint-bemutató</vt:lpstr>
      <vt:lpstr>PowerPoint-bemutató</vt:lpstr>
      <vt:lpstr>A metszetkészítés lépései</vt:lpstr>
      <vt:lpstr>PowerPoint-bemutató</vt:lpstr>
      <vt:lpstr>PowerPoint-bemutató</vt:lpstr>
      <vt:lpstr>PowerPoint-bemutató</vt:lpstr>
      <vt:lpstr>PowerPoint-bemutató</vt:lpstr>
      <vt:lpstr>PowerPoint-bemutató</vt:lpstr>
      <vt:lpstr>Több látható alkatrész VONALZATA</vt:lpstr>
      <vt:lpstr>VONALZAT egyszerűsítések</vt:lpstr>
      <vt:lpstr>PowerPoint-bemutató</vt:lpstr>
      <vt:lpstr>PowerPoint-bemutató</vt:lpstr>
      <vt:lpstr>PowerPoint-bemutató</vt:lpstr>
      <vt:lpstr>A METSZETEK FAJTÁI</vt:lpstr>
      <vt:lpstr>Teljes metszet</vt:lpstr>
      <vt:lpstr>Teljes metszet elforgatva</vt:lpstr>
      <vt:lpstr>Félmetszet</vt:lpstr>
      <vt:lpstr>Félnézet-félmetszet</vt:lpstr>
      <vt:lpstr>Félnézet-félmetszet</vt:lpstr>
      <vt:lpstr>Félnézet-félmetszet</vt:lpstr>
      <vt:lpstr>Félnézet-félmetszet</vt:lpstr>
      <vt:lpstr>PowerPoint-bemutató</vt:lpstr>
      <vt:lpstr>Kitörés</vt:lpstr>
      <vt:lpstr>Kitörés</vt:lpstr>
      <vt:lpstr>Kitörés</vt:lpstr>
      <vt:lpstr>PowerPoint-bemutató</vt:lpstr>
      <vt:lpstr>PowerPoint-bemutató</vt:lpstr>
      <vt:lpstr>PowerPoint-bemutató</vt:lpstr>
      <vt:lpstr>PowerPoint-bemutató</vt:lpstr>
      <vt:lpstr>PowerPoint-bemutató</vt:lpstr>
      <vt:lpstr>Beforgatott metszet</vt:lpstr>
      <vt:lpstr>PowerPoint-bemutató</vt:lpstr>
      <vt:lpstr>PowerPoint-bemutató</vt:lpstr>
      <vt:lpstr>PowerPoint-bemutató</vt:lpstr>
      <vt:lpstr>PowerPoint-bemutató</vt:lpstr>
      <vt:lpstr>PowerPoint-bemutató</vt:lpstr>
      <vt:lpstr>„Széteső” szelvények ábrázolása</vt:lpstr>
      <vt:lpstr>PowerPoint-bemutató</vt:lpstr>
      <vt:lpstr>Szelvény a nézet közelében, pontvonallal azonosítva</vt:lpstr>
      <vt:lpstr>Szelvény betűkkel azonosítva</vt:lpstr>
      <vt:lpstr>Beforgatott szelvény</vt:lpstr>
      <vt:lpstr>Szelvénysorozat I.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Műszaki rajz alapjai</dc:title>
  <dc:creator>user</dc:creator>
  <cp:lastModifiedBy>János</cp:lastModifiedBy>
  <cp:revision>89</cp:revision>
  <dcterms:created xsi:type="dcterms:W3CDTF">2011-07-05T15:09:14Z</dcterms:created>
  <dcterms:modified xsi:type="dcterms:W3CDTF">2020-09-30T17:56:18Z</dcterms:modified>
</cp:coreProperties>
</file>