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281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5" r:id="rId46"/>
    <p:sldId id="296" r:id="rId47"/>
    <p:sldId id="292" r:id="rId48"/>
    <p:sldId id="293" r:id="rId49"/>
    <p:sldId id="294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27" r:id="rId68"/>
    <p:sldId id="328" r:id="rId69"/>
    <p:sldId id="329" r:id="rId70"/>
    <p:sldId id="330" r:id="rId71"/>
    <p:sldId id="331" r:id="rId72"/>
    <p:sldId id="332" r:id="rId73"/>
    <p:sldId id="314" r:id="rId74"/>
    <p:sldId id="315" r:id="rId75"/>
    <p:sldId id="316" r:id="rId76"/>
    <p:sldId id="317" r:id="rId77"/>
    <p:sldId id="318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4:54:57.340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4E05006-FF05-4DF8-B99A-F2D096E1EF83}" emma:medium="tactile" emma:mode="ink">
          <msink:context xmlns:msink="http://schemas.microsoft.com/ink/2010/main" type="writingRegion" rotatedBoundingBox="22718,10178 19547,12826 19128,12324 22300,9677"/>
        </emma:interpretation>
      </emma:emma>
    </inkml:annotationXML>
    <inkml:traceGroup>
      <inkml:annotationXML>
        <emma:emma xmlns:emma="http://www.w3.org/2003/04/emma" version="1.0">
          <emma:interpretation id="{01D36606-668D-4ED2-86E8-642F59E03ADE}" emma:medium="tactile" emma:mode="ink">
            <msink:context xmlns:msink="http://schemas.microsoft.com/ink/2010/main" type="paragraph" rotatedBoundingBox="22718,10178 19547,12826 19128,12324 22300,9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190EE0-2CDF-4D60-8163-167EE62F2762}" emma:medium="tactile" emma:mode="ink">
              <msink:context xmlns:msink="http://schemas.microsoft.com/ink/2010/main" type="line" rotatedBoundingBox="22718,10178 19547,12826 19128,12324 22300,9677"/>
            </emma:interpretation>
          </emma:emma>
        </inkml:annotationXML>
        <inkml:traceGroup>
          <inkml:annotationXML>
            <emma:emma xmlns:emma="http://www.w3.org/2003/04/emma" version="1.0">
              <emma:interpretation id="{0FFB545E-5183-447A-AC11-8BCA745D18C1}" emma:medium="tactile" emma:mode="ink">
                <msink:context xmlns:msink="http://schemas.microsoft.com/ink/2010/main" type="inkWord" rotatedBoundingBox="22703,10160 20234,12220 19831,11737 22300,9677"/>
              </emma:interpretation>
            </emma:emma>
          </inkml:annotationXML>
          <inkml:trace contextRef="#ctx0" brushRef="#br0">5990 596 0,'0'0'0,"0"0"0,0 0 0,0 0 15,0 0-15,0 0 0,0 0 0,0 0 16,0 0-16,0 0 0,0 0 0,0 0 16,0 0-16,0 0 0,0 0 0,0 0 15,0-31-15,0 31 0,0 0 0,0 0 16,0 0-16,0 0 0,0 0 0,0 0 15,0 0-15,0 0 0,0 0 16,0 0-16,0 0 0,0 0 0,0 0 16,0 0-16,0 0 0,-31 0 0,31 0 15,0 0-15,0 0 0,0 0 0,0 0 16,0 0-16,0 0 0,0 0 0,0 0 15,0 0-15,0 0 0,0 0 0,0 31 16,0-31-16,0 0 0,-32 0 0,32 0 16,0 0-16,0 0 0,0 0 0,0 31 15,0-31-15,0 0 0,0 0 0,0 0 16,0 0-16,0 0 0,0 32 0,0-32 15,0 0-15,0 0 0,0 0 16,0 31-16,0-31 0,0 0 0,0 0 16,0 0-16,0 0 0,32 0 0,-32 0 15,0 0-15,0 0 0,0 0 0,31 0 16,-31 0-16,0 0 0,0 0 0,0 0 15,31 0-15,-31-31 0,0 31 0,0 0 16,32 0-16,-32 0 0,0 0 0,0 0 16,0-32-16,0 32 0,0 0 0,0 0 15,0 0-15,0-31 0,0 31 0,-32 0 16,32 0-16,0 0 0,0 0 0,0-31 15,-31 31-15,31 0 0,0 0 16,0 0-16,-31 0 0,31 0 0,0 0 16,0 0-16,0 0 0,0 0 0,0 0 15,-32 0-15,32 0 0,0 0 0,0 0 16,0 0-16,0 0 0,0 0 0,0 0 15,0 31-15,0-31 0,0 0 0,0 0 16,0 0-16,0 0 0,0 31 0,0-31 16,0 0-16,0 0 0,0 0 0,0 0 15,0 0-15,0 0 0,0 0 0,32 0 16,-32 0-16,0 0 0,0 0 0,31 0 15,-31 0-15,0 0 0,0 0 16,0 0-16,0-31 0,0 31 0,0 0 16,0 0-16,0 0 0,0 0 0,0 0 15,0 0-15,0 0 0,0 0 0,-31 0 16,31 0-16,0 0 0,0 0 0,-32 0 15,32 0-15,0 0 0,0 0 0,0 0 16,-31 0-16,31 0 0,0 0 0,0 0 16,0 0-16,0 0 0,0 0 0,-32 0 15,32 0-15,0 0 0,0 0 0,0 0 16,32 0-16,-32 0 0,0 0 0,0 31 15</inkml:trace>
          <inkml:trace contextRef="#ctx0" brushRef="#br0" timeOffset="7952.4549">6053 659 0,'0'0'0,"0"0"0,0 0 0,0 0 16,0 0-16,0 0 0,0 0 0,0 0 15,0 0-15,0 0 0,0 0 0,0 0 16,0 0-16,0 0 0,0 0 16,0 0-16,0 0 0,0 0 0,0 0 15,0 0-15,0 0 0,0 0 0,0 0 16,0 0-16,0 0 0,0 0 0,0 0 15,0 0-15,0-32 0,0 32 0,0 0 16,0 0-16,0 0 0,0 0 0,0 0 16,0 0-16,0 0 0,0 0 0,0 0 15,0-31-15,0 31 0,0 0 0,0 0 16,0 0-16,0-31 0,0 31 0,31 0 15,-31 0-15,0-32 0,0 32 0,0 0 16,0-31-16,0 31 0,0 0 16,0 0-16,0-32 0,0 32 0,0-31 15,0 31-15,31 0 0,-31-31 0,0 31 16,0 0-16,0-32 0,0 32 0,0 0 15,0-31-15,0 31 0,0 0 0,32-31 16,-32 31-16,0-32 0,0 32 0,0 0 16,0 0-16,0-31 0,0 31 0,0 0 15,0-31-15,31 31 0,-31 0 0,0 0 16,0-32-16,0 32 0,0 0 0,0 0 15,0 0-15,0-31 0,0 31 0,0 0 16,31 0-16,-31-31 0,0 31 16,0 0-16,0 0 0,32-32 0,-32 32 15,0 0-15,0 0 0,31-31 0,-31 31 16,0 0-16,0 0 0,0 0 0,31 0 15,-31-32-15,0 32 0,0 0 0,0 0 16,32 0-16,-32 0 0,0 0 0,0-31 16,0 31-16,31 0 0,-31 0 0,0 0 15,0 0-15,0 0 0,32-31 0,-32 31 16,0 0-16,0 0 0,31 0 0,-31-32 15,0 32-15,0 0 0,31 0 0,-31 0 16,0-31-16,0 31 0,32 0 16,-32 0-16,0-31 0,0 31 0,0 0 15,31 0-15,-31 0 0,0-32 0,0 32 16,31 0-16,-31 0 0,0 0 0,0-31 15,32 31-15,-32 0 0,0 0 0,31 0 16,-31-31-16,0 31 0,0 0 0,0 0 16,31 0-16,-31-32 0,0 32 0,0 0 15,0 0-15,32 0 0,-32 0 0,0 0 16,0-31-16,0 31 0,31 0 0,-31 0 15,0 0-15,31-31 0,-31 31 0,0 0 16,0 0-16,32 0 0,-32-32 16,0 32-16,0 0 0,0 0 0,31 0 15,-31 0-15,0 0 0,0 0 0,0 0 16,0 0-16,0 0 0,0 0 0,0-31 15,0 31-15,0 0 0,0 0 0,0 0 16,32 0-16,-32 0 0,0 0 0,0 0 16,0 0-16,31 0 0,-31-32 0,0 32 15,0 0-15,31 0 0,-31 0 0,0 0 16,32-31-16,-32 31 0,0 0 0,31 0 15,-31 0-15,0 0 0,31-31 0,-31 31 16,32 0-16,-32 0 0,0 0 16,31 0-16,-31 0 0,0-32 0,31 32 15,-31 0-15,0 0 0,32 0 0,-32 0 16,0 0-16,31 0 0,-31 0 0,0 0 15,0-31-15,31 31 0,-31 0 0,0 0 16,32 0-16,-32 0 0,0 0 0,31-31 16,-31 31-16,0 0 0,32 0 0,-32 0 15,0 0-15,31-32 0,-31 32 0,0 0 16,31 0-16,-31 0 0,32-31 0,-32 31 15,0 0-15,31 0 0,-31 0 0,0 0 16,31 0-16,-31-31 0,32 31 16,-32 0-16,0 0 0,31 0 0,-31-32 15,0 32-15,31 0 0,-31 0 0,0 0 16,32 0-16,-32-31 0,0 31 0,0 0 15,0 0-15,31 0 0,-31 0 0,0 0 16,0-31-16,31 31 0,-31 0 0,0 0 16,32 0-16,-32 0 0,0 0 0,31-32 15,-31 32-15,0 0 0,32 0 0,-32-31 16,31 31-16,-31 0 0,0 0 0,31 0 15,-31 0-15,0-32 0,32 32 0,-32 0 16,0 0-16,31 0 0,-31 0 16,0 0-16,0 0 0,31-31 0,-31 31 15,0 0-15,0 0 0,32 0 0,-32 0 16,0-31-16,31 31 0,-31 0 0,0 0 15,31 0-15,-31 0 0,0-32 0,32 32 16,-32 0-16,0 0 0,31 0 0,-31 0 16,0 0-16,32-31 0,-32 31 0,0 0 15,0 0-15,0 0 0,31 0 0,-31 0 16,0 0-16,0 0 0,31 0 0,-31-31 15,0 31-15,0 0 0,0 0 0,32 0 16,-32 0-16,0 0 0,31 0 16,-31 0-16,0 0 0,31 0 0,-31-32 15,32 32-15,-32 0 0,0 0 0,31 0 16,-31 0-16,31 0 0,-31-31 0,32 31 15,-32 0-15,0 0 0,31 0 0,-31 0 16,0 0-16,31 0 0,-31 0 0,0 0 16,0 0-16,32 0 0,-32 0 0,0 0 15,0 0-15,31 0 0,-31 0 0,0-31 16,0 31-16,32 0 0,-32 0 0,0 0 15,0 0-15,31 0 0,-31 0 0,0 0 16,31 0-16,-31 0 0,0 0 16,32 0-16,-32 0 0,0 0 0,31 0 15,-31 0-15,0 0 0,0 0 0,0 0 16,0 0-16,0 0 0,0 0 0,0 0 15,0 0-15,0 0 0,0 0 0,0 0 16,0 0-16,0 0 0,0 0 0,0 0 16,0 0-16,0 0 0,0 0 0,0 0 15,0 0-15,0 0 0,0 0 0,0 0 16,0 0-16,0 0 0,0 0 0</inkml:trace>
        </inkml:traceGroup>
        <inkml:traceGroup>
          <inkml:annotationXML>
            <emma:emma xmlns:emma="http://www.w3.org/2003/04/emma" version="1.0">
              <emma:interpretation id="{0DAE9317-E61A-4970-A00C-6AD0BF6B26F0}" emma:medium="tactile" emma:mode="ink">
                <msink:context xmlns:msink="http://schemas.microsoft.com/ink/2010/main" type="inkWord" rotatedBoundingBox="19812,12604 19547,12826 19310,12542 19576,12321"/>
              </emma:interpretation>
            </emma:emma>
          </inkml:annotationXML>
          <inkml:trace contextRef="#ctx0" brushRef="#br0" timeOffset="1069.0612">5394 1192 0,'0'0'0,"0"0"0,0 0 15,0 0-15,0 0 0,0 0 0,0 0 16,0 0-16,0 0 0,0 0 0,0 0 15,0 0-15,0 0 0,0-32 0,0 32 16,0 0-16,0 0 0,0 0 0,31-31 16,-31 31-16,0 0 0,0 0 0,0 0 15,32-31-15,-32 31 0,0 0 0,0 0 16,31 0-16,-31 0 0,0 0 15,0 0-15,32 0 0,-32 31 0,0-31 16,0 0-16,0 0 0,0 0 0,31 0 16,-31 31-16,0-31 0,0 0 0,0 0 15,0 0-15,0 32 0,0-32 0,0 0 16,0 0-16,0 31 0,-31-31 0,31 31 15,0-31-15,0 0 0,0 32 0,-32-32 16,32 0-16,0 31 0,0-31 0,-31 0 16,31 0-16,0 32 0,-32-32 0,32 0 15,0 31-15,0-31 0,-31 0 0,31 0 16,0 31-16,0-31 0,0 0 15,-31 0-15,31 0 0,0 0 0,0 0 16,0 0-16,0 32 0,0-32 0,0 0 16,0 0-16,0 0 0,0 0 0,31 0 15,-31 0-15,0 31 0,0-31 0,0 0 16,0 0-16,31 0 0,-31 0 0,0 0 15,0 0-15,32 0 0,-32 0 0,0 0 16,31 0-16,-31 0 0,32 0 0,-32 0 16,0 0-16,31 0 0,-31 0 0,0 0 15,31 0-15,-31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4:56:24.629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A5F0072-7322-4B00-B44B-41A8907E4358}" emma:medium="tactile" emma:mode="ink">
          <msink:context xmlns:msink="http://schemas.microsoft.com/ink/2010/main" type="writingRegion" rotatedBoundingBox="16904,5402 16775,9329 15985,9303 16114,5376"/>
        </emma:interpretation>
      </emma:emma>
    </inkml:annotationXML>
    <inkml:traceGroup>
      <inkml:annotationXML>
        <emma:emma xmlns:emma="http://www.w3.org/2003/04/emma" version="1.0">
          <emma:interpretation id="{FEC5E4E8-4C47-496F-B6B9-C7A3CC027206}" emma:medium="tactile" emma:mode="ink">
            <msink:context xmlns:msink="http://schemas.microsoft.com/ink/2010/main" type="paragraph" rotatedBoundingBox="16904,5402 16775,9329 15985,9303 16114,5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C2B7ED-3CF0-4DB4-AF03-2863A07A71D1}" emma:medium="tactile" emma:mode="ink">
              <msink:context xmlns:msink="http://schemas.microsoft.com/ink/2010/main" type="line" rotatedBoundingBox="16904,5402 16775,9329 15985,9303 16114,5376"/>
            </emma:interpretation>
          </emma:emma>
        </inkml:annotationXML>
        <inkml:traceGroup>
          <inkml:annotationXML>
            <emma:emma xmlns:emma="http://www.w3.org/2003/04/emma" version="1.0">
              <emma:interpretation id="{F43103B1-4FD8-42C9-AF81-B0261684DB69}" emma:medium="tactile" emma:mode="ink">
                <msink:context xmlns:msink="http://schemas.microsoft.com/ink/2010/main" type="inkWord" rotatedBoundingBox="16904,5402 16884,6004 16298,5985 16318,5383"/>
              </emma:interpretation>
            </emma:emma>
          </inkml:annotationXML>
          <inkml:trace contextRef="#ctx0" brushRef="#br0">2540-5832 0,'0'0'16,"0"0"-16,0 0 0,0-32 0,0 32 15,0 0-15,0 0 0,0 32 0,0-32 16,0 0-16,0 0 0,0 0 0,-31 0 15,31 0-15,0 0 0,0 0 0,0 0 16,0 0-16,0 31 0,-31-31 0,31 0 16,0 0-16,0 31 0,-32-31 15,32 0-15,0 32 0,-31-32 0,31 0 16,0 31-16,0-31 0,-31 0 0,31 0 15,0 31-15,-32-31 0,32 32 0,0-32 16,-31 31-16,31-31 0,0 0 0,-31 31 16,31-31-16,0 32 0,-32-32 0,32 31 15,0-31-15,0 0 0,-31 31 0,31-31 16,0 0-16,0 0 0,0 32 0,0-32 15,0 0-15,0 0 0,0 31 0,0-31 16,0 0-16,0 0 0,0 0 0,0 0 16,0 32-16,0-32 0,0 0 15,0 0-15,0 0 0,31 0 0,-31 0 16,0 0-16,32 31 0,-32-31 0,0 0 15,31 0-15,-31 0 0,31 0 0,-31-31 16,32 31-16,-1 0 0,-31 0 0,31 0 16,1-32-16,-32 32 0,31 0 0,-31-31 15,31 31-15,-31 0 0,32 0 0,-32 0 16,0 0-16,0-32 0,31 32 0,-31 0 15,0 0-15,0 0 0,0 0 0,0 0 16,0 0-16,0 0 0,0 0 0,0 0 16,0 0-16,0 0 0,0 0 15,0 0-15,0 0 0,0 0 0,0 0 16,-31 0-16,31 0 0,0 0 0,0 32 15,0-32-15,0 0 0,0 0 0,0 0 16,0 0-16,0 0 0</inkml:trace>
          <inkml:trace contextRef="#ctx0" brushRef="#br0" timeOffset="299.0171">2666-5582 0,'0'0'0,"0"0"0,0 0 0,0 0 15,0 0-15,0 0 0,0 0 0,0 0 16,0 0-16,0 0 0,0 0 0,0 32 16,-31-32-16,31 0 0,0 31 0,0-31 15,0 0-15,0 31 0,-32-31 0,32 32 16,0-32-16,0 31 0,0-31 0,0 32 15,0-32-15,0 31 0,-31-31 0,31 0 16,0 31-16,0-31 0,0 0 0,0 32 16,0-32-16,0 0 0,0 0 15,0 0-15,0 0 0,0 0 0,0 0 16,0 0-16,0 0 0,0 0 0,0 0 15,0 0-15,0 0 0,0 0 0</inkml:trace>
          <inkml:trace contextRef="#ctx0" brushRef="#br0" timeOffset="868.0496">2791-5268 0,'0'0'0,"0"0"16,0 0-16,0 0 0,0 0 0,0 0 15,0 0-15,0 0 0,0 0 0,0 0 16,0 0-16,0 0 0,0 0 0,0 0 15,0 0-15,0 0 0,0 0 0,0 0 16,0 0-16,0 0 0,0 0 0,0 0 16</inkml:trace>
        </inkml:traceGroup>
        <inkml:traceGroup>
          <inkml:annotationXML>
            <emma:emma xmlns:emma="http://www.w3.org/2003/04/emma" version="1.0">
              <emma:interpretation id="{BC1FDBE6-AE8E-4B1B-8C25-A400A74BFE9D}" emma:medium="tactile" emma:mode="ink">
                <msink:context xmlns:msink="http://schemas.microsoft.com/ink/2010/main" type="inkWord" rotatedBoundingBox="16529,6252 16428,9318 15985,9303 16086,6237"/>
              </emma:interpretation>
            </emma:emma>
          </inkml:annotationXML>
          <inkml:trace contextRef="#ctx0" brushRef="#br0" timeOffset="3087.1766">2196-4766 0,'0'0'0,"0"0"0,0 0 15,-32 0-15,32 0 0,0 0 0,0 0 16,0 0-16,0 0 0,0 0 0,0 0 16,0 0-16,0 0 0,0 0 15,0 0-15,0 0 0,0 0 0,0 0 16,0 0-16,0 0 0</inkml:trace>
          <inkml:trace contextRef="#ctx0" brushRef="#br0" timeOffset="4407.2521">2101-4798 0,'0'0'0,"0"0"15,0 0-15,0 0 0,0 0 0,0 0 16,0 0-16,0 0 0,0 0 0,0 0 15,0 0-15,0 0 0,0 0 0,0 0 16,0 0-16,0 0 0,0 0 16,0 0-16,0 32 0,0-32 0,0 0 15,0 0-15,0 0 0,0 31 0,0-31 16,0 0-16,0 0 0,0 31 0,0-31 15,0 0-15,0 32 0,0-32 0,0 0 16,0 31-16,0-31 0,-31 0 0,31 31 16,0-31-16,0 0 0,0 32 0,0-32 15,0 0-15,0 31 0,0-31 16,0 0-16,0 0 0,0 32 0,0-32 15,0 0-15,0 0 0,0 0 0,0 0 16,0 0-16,0 0 0,0 0 0,0 0 16,0 0-16,0 0 0,0 0 0,0 0 15,0 0-15,0 0 0,0 0 0,0 31 16</inkml:trace>
          <inkml:trace contextRef="#ctx0" brushRef="#br0" timeOffset="5079.2905">2070-4265 0,'0'0'0,"0"0"0,0 0 16,0 0-16,0 0 0,0 0 0,0 0 15,0 0-15,0 0 0,0 0 0,0 0 0,0 0 16,0 32-16,0-32 0,0 0 15,0 0-15,0 0 0,0 0 0,0 0 16,0 31-16,0-31 0,0 0 0,0 0 16,0 31-16,0-31 0,31 0 0,-31 0 15,0 32-15,0-32 0,0 0 0,0 0 16,0 0-16,0 0 0,0 31 0,0-31 15,0 0-15,0 0 0,0 0 0,0 0 16,0 0-16,0 0 0,0 0 0,0 0 16</inkml:trace>
          <inkml:trace contextRef="#ctx0" brushRef="#br0" timeOffset="5730.3277">2101-3920 0,'0'0'0,"0"0"0,0 0 0,0 0 15,0 0-15,0 0 0,0 32 0,0-32 16,0 0-16,0 0 0,0 0 0,0 0 16,0 31-16,0-31 0,0 0 0,0 0 15,0 0-15,0 0 0,0 0 0,0 0 16,0 31-16,0-31 0,0 0 0,0 0 15,0 0-15,0 0 0,0 0 0,0 0 16,0 32-16,0-32 0,0 0 16,0 0-16,0 0 0,0 0 0</inkml:trace>
          <inkml:trace contextRef="#ctx0" brushRef="#br0" timeOffset="6267.3585">2133-3669 0,'0'0'15,"0"0"-15,0 0 0,0 0 0,0 0 16,0 0-16,0 0 0,0 0 0,0 0 16,0 0-16,0 0 0,0 32 0,0-32 15,0 0-15,0 0 0,0 0 0,0 0 16,0 0-16,0 31 0,0-31 15,0 0-15,0 0 0,0 0 0,0 31 16,0-31-16,0 0 0,0 0 0,0 32 16,0-32-16,0 0 0,0 0 0,0 0 15,0 0-15</inkml:trace>
          <inkml:trace contextRef="#ctx0" brushRef="#br0" timeOffset="6748.3859">2101-3418 0,'0'0'0,"0"0"0,0 0 0,0 0 16,0 31-16,0-31 0,0 0 0,0 0 16,0 0-16,0 0 0,0 0 0,0 32 15,0-32-15,0 0 0,0 0 0,0 0 16,0 0-16,0 0 0,0 31 15,0-31-15,0 0 0,0 0 0,0 0 16,0 0-16,0 0 0,32 0 0,-32 0 16,0 32-16,0-32 0,0 0 0,0 0 15,0 0-15,0 0 0,0 0 0</inkml:trace>
          <inkml:trace contextRef="#ctx0" brushRef="#br0" timeOffset="7052.4034">2164-3198 0,'0'0'0,"0"0"0,0 0 16,0 0-16,0 0 0,0 0 0,0 0 15,0 0-15,0 0 0,0 31 0,0-31 16,0 0-16,0 0 0,0 0 15,0 0-15,0 0 0,0 0 0,0 0 16,0 0-16,0 0 0,0 31 0,0-31 16,0 0-16,0 0 0,0 0 0,0 0 15,0 0-15,0 0 0</inkml:trace>
          <inkml:trace contextRef="#ctx0" brushRef="#br0" timeOffset="7284.4166">2133-3042 0,'0'0'0,"0"0"0,0 0 0,0 0 15,0 0-15,0 0 0,0 0 0,0 0 16,0 32-16,0-32 0,0 0 0,0 0 15,0 0-15,0 0 0,0 0 0,0 0 16,0 0-16,0 31 0,0-31 0,0 0 16,0 0-16,0 0 0,0 31 0,0-31 15,0 0-15</inkml:trace>
          <inkml:trace contextRef="#ctx0" brushRef="#br0" timeOffset="7488.4283">2133-2885 0,'0'0'0,"0"0"16,0 0-16,0 0 0,0 0 0,0 0 16,0 32-16,0-32 0,0 0 0,0 0 15,0 0-15,0 0 0,0 0 0,0 0 16,0 31-16,0-31 0,0 0 15,0 0-15,0 0 0,0 0 0,-32 0 16,32 0-16,0 31 0</inkml:trace>
          <inkml:trace contextRef="#ctx0" brushRef="#br0" timeOffset="7683.4394">2133-2697 0,'0'0'0,"0"0"0,0 0 16,0 0-16,0 32 0,0-32 0,0 0 15,0 0-15,0 0 0,0 0 0,0 0 16,0 0-16,0 0 0,0 0 0,0 0 16,0 0-16,0 0 0,0 0 0,0 0 15,0 0-15,0 0 0,0 0 0,0 0 16</inkml:trace>
          <inkml:trace contextRef="#ctx0" brushRef="#br0" timeOffset="7859.4495">2164-2603 0,'0'0'0,"0"0"0,0 0 0,0 0 16,0 0-16,0 0 0,0 0 0,0 32 16,-31-32-16,31 0 0,0 0 0,0 0 15,0 0-15,0 0 0,0 0 0,0 0 16,0 0-16,0 0 0,0 31 0,0-31 15,0 0-15</inkml:trace>
          <inkml:trace contextRef="#ctx0" brushRef="#br0" timeOffset="8044.4601">2196-2414 0,'0'0'0,"0"0"0,0 0 0,0 0 16,0 0-16,0 0 0,0 0 0,0 0 15,0 0-15,0 0 0,0 0 0,0 0 16,0 0-16,0 0 0,0 0 0,0 0 16</inkml:trace>
          <inkml:trace contextRef="#ctx0" brushRef="#br0" timeOffset="8243.4715">2196-2289 0,'0'0'0,"0"0"0,0 31 16,0-31-16,0 0 0,0 0 0,0 0 16,0 0-16,0 0 0,0 0 0,0 0 15,0 0-15,0 0 0,0 0 16,-32 32-16,32-32 0,0 0 0,0 0 15</inkml:trace>
          <inkml:trace contextRef="#ctx0" brushRef="#br0" timeOffset="8459.4838">2196-2164 0,'0'0'0,"0"0"0,0 0 0,0 0 15,-32 0-15,32 0 0,0 32 16,0-32-16,0 0 0,0 0 0,0 0 15,0 0-15,0 0 0,0 0 0,0 0 16,0 0-16,0 31 0,0-31 0,0 0 16,0 0-16,0 0 0,0 0 0,0 0 15,0 0-15,0 0 0,0 0 0</inkml:trace>
          <inkml:trace contextRef="#ctx0" brushRef="#br0" timeOffset="9538.5456">2196-2101 0,'0'0'0,"0"0"16,-32 0-16,32 0 0,0 0 0,0 0 15,0 0-15,-31 0 0,31 0 16,0 0-16,0 0 0,0 0 0,0 0 15,-32 0-15,32 0 0,0 31 0,0-31 16,0 0-16,0 0 0,0 0 0,0 0 16,0 0-16,0 0 0,0 32 0,0-32 15,0 0-15,0 0 0,32 0 0,-32 0 16,0 0-16,0 0 0,0 0 0,0 31 15,31-31-15,-31 0 0,0 0 0,32 0 16,-32 0-16,0 0 0,0 0 0,31 0 16,-31 0-16,0-31 0,31 31 0,-31 0 15,0 0-15,0-32 0,32 32 16,-32 0-16,0-31 0,0 31 0,0 0 15,0 0-15,0-31 0,0 31 0,0 0 16,0 0-16,0 0 0,0 0 0,-32 0 16,32 0-16,0 0 0,0 0 0,-31 0 15,31 0-15,0 0 0,0 0 0,-31 0 16,31 0-16,0 0 0,0 0 0,-32 31 15,32-31-15,0 0 0,0 0 0,0 31 16,0-31-16,0 0 0,0 0 0,0 32 16,0-32-16,0 0 0,0 0 0,0 0 15,0 31-15,0-31 0,0 0 16,0 0-16,32 0 0,-32 0 0,0 0 15,0 0-15,31 0 0,-31 0 0,0 0 16,0 0-16,31 0 0,-31-31 16,0 31-16,32 0 0,-32 0 0,0 0 15,0-32-15,0 32 0,0 0 0,0 0 16,0-31-16,0 31 0,0 0 0,0 0 15,0 0-15,0 0 0,0-31 0,0 31 16,0 0-16,0 0 0,0 0 0,0 0 16,-32 0-16,32 0 0,0 0 0,0 0 15,0 0-15,0 0 0,-31 31 16,31-31-16,0 0 0,0 0 0,0 31 15,0-31-15,0 0 0,-31 32 0,31-32 16,0 31-16,0-31 0,0 0 0,0 32 16,0-32-16,0 0 0,0 31 0,0-31 15,31 0-15,-31 0 0,0 0 0,0 0 16,31 0-16,-31 0 0,0 0 0,0 0 15,32 0-15,-32 0 0,0-31 0,0 31 16,31 0-16,-31-32 0,0 32 0,0 0 16,31 0-16,-31-31 0,0 31 0,0 0 15,0 0-15,0 0 0,0 0 16,0 0-16,0 0 0,0 0 0,-31 0 15,31-32-15,0 32 0,0 0 0,0 0 16,0 0-16,0 0 0,-31 0 0,31 0 16,0 32-16,0-32 0,-32 0 0,32 0 15</inkml:trace>
          <inkml:trace contextRef="#ctx0" brushRef="#br0" timeOffset="8643.4944">2164-2070 0,'0'0'0,"0"0"0,0 0 0,0 0 16,0 0-16,0 0 0,0 32 0,0-32 16,0 0-16,0 0 0,0 0 0,0 0 15,0 0-15,0 0 0,0 0 0,0 0 16,0 0-16,0 0 0,0 0 0,0 0 15,0 0-15,0 0 0</inkml:trace>
          <inkml:trace contextRef="#ctx0" brushRef="#br0" timeOffset="-1481.0847">2101-4954 0,'0'0'0,"0"0"0,0 0 16,0 0-16,0 0 0,0 0 0,0 0 16,0 0-16,0 0 0,0 0 15,0 0-15,0 0 0,0 0 0,0 0 16,0 0-16,0 0 0,0 0 0,0 0 15,0-32-15,0 32 0,0 0 0,0 0 16,0 0-16,0 0 0,0 0 0,0 0 16,-31 0-16,31 0 0,0 0 0,0 0 15,0 0-15,0 0 0,0 0 0,0 0 16,0 0-16,0 0 0,0-31 0,0 31 15,-31 0-15,31 0 0,0 0 0,0 0 16,0 0-16,0 0 0,0 0 0,0 0 16,0 0-16,0 0 0,0 0 15,-32 0-15,32 0 0,0 0 0,0 0 16,0 31-16,0-31 0,0 0 0,0 0 15,0 0-15,0 0 0,0 32 0,0-32 16,0 0-16,0 0 0,0 0 0,0 31 16,0-31-16,0 0 0,0 0 0,0 0 15,0 31-15,0-31 0,0 0 0,0 0 16,32 0-16,-32 0 0,0 0 0,0 0 15,0 0-15,31 0 0,-31 0 0,0 0 16,0 0-16,0 0 0,0-31 0,0 31 16,0 0-16,31 0 0,-31 0 15,0 0-15,0-31 0,0 31 0,0 0 16,0 0-16,0 0 0,0-32 0,-31 32 15,31 0-15,0 0 0,0 0 0,0 0 16,0 0-16,0 0 0,-31 0 0,31 0 16,0 0-16,0 0 0,0 0 0,0 0 15,0 0-15,0 0 0,0 32 0,-32-32 16,32 0-16,0 0 0,0 31 0,0-31 15,0 31-15,0-31 0,0 0 0,0 32 16,0-32-16,0 0 0,0 0 0,0 0 16,32 31-16,-32-31 0,0 0 15,0 0-15,0 0 0,0 0 0,0 0 16,0 0-16,31 0 0,-31 0 0,0-31 15,0 31-15,0 0 0,0 0 0,31 0 16,-31-32-16,0 32 0,0 0 0,0 0 16,0-31-16,0 31 0,0 0 0,0 0 15,0-31-15,0 31 0,0 0 0,0 0 16,0 0-16,0-32 0,-31 32 0,31 0 15,0 0-15,0 0 0,0 0 0,0 0 16,0 0-16,0 0 0,-31 0 0,31 0 16,0 32-16,0-32 0,0 0 15,0 0-15,0 31 0,0-31 0,0 0 16,0 0-16,0 0 0,0 31 0,0-31 15,0 0-15,0 0 0,0 0 0,0 32 16,0-32-16,31 0 0,-31 0 0,0 0 16,0 0-16,31 0 0,-31 0 0,32 0 15,-32 0-15,0 0 0,31 0 0,-31 0 16,32 0-16,-32 0 0,31 0 0,-31 0 15,0 0-15,0 0 0,31-32 0,-31 32 16,0 0-16,0 0 0,0 0 0,0 0 16,0 0-16,0 0 0,0 0 15,0 0-15,-31-31 0,31 31 0,0 0 16,0 0-16,-31-31 0,31 31 0,0 0 15,0 0-15,-32 0 0,32 0 0,0 0 16,-31 0-16,31 0 0,0 0 0,0 0 16,-32 31-16,32-31 0,0 0 0,0 31 15,0-31-15,0 0 0,-31 32 0,31-32 16,0 0-16,0 31 0,0-31 0,0 0 15,31 0-15,-31 31 0,0-31 0,0 0 16,0 0-16,0 0 0,0 0 0,32 0 16,-32 0-16,0 0 0,31 0 15,-31 0-15,0 0 0,0 0 0,32 0 16,-32 0-16,0-31 0,31 31 0,-31 0 15,0 0-15,0-31 0,0 31 0,0 0 16,0-32-16,0 32 0,0 0 0,0 0 16,0-31-16,0 31 0,0 0 0,0 0 15,0 0-15,0 0 0,0 0 0,0 0 16,0 0-16,0 0 0,0 0 0,-31 0 15,31 0-15,0 0 0,0 0 0,0 0 16,0 0-16,0 31 0,0-31 0,0 0 16,-32 32-16,32-32 0,0 0 15,0 31-15,0-31 0,0 0 0,0 0 16,0 0-16,0 0 0,0 0 0,0 0 15,32 31-15,-32-31 0,0 0 0,0 0 16,0 0-16,0 0 0,0 0 0,31 0 16,-31 0-16,0-31 0,0 31 0,0 0 15,0 0-15,31 0 0,-31 0 0,0 0 16,0-31-16,0 31 0,0 0 0,0 0 15,0 0-15,-31 0 0,31 0 0,0 0 16,0 0-16,-31 0 0</inkml:trace>
          <inkml:trace contextRef="#ctx0" brushRef="#br0" timeOffset="-27008.5448">2164-4923 0,'0'0'0,"0"0"0,0 0 0,0 0 15,0 0-15,0 0 0,0 0 0,0 0 16,0 0-16,0 0 0,0 0 0,0 0 16,0 0-16,0 0 0,0 0 0,32 0 15,-32 0-15,0 0 0,0 0 0,0 0 16,31 0-16,-31 0 0,0 0 0,0 0 15,31-31-15,-31 31 0,0 0 0,0 0 16,0 0-16,32 0 0,-32 0 16,0 0-16,0 0 0,0 0 0,0 0 15,0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4:55:49.233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1AC7BC4-70F4-4616-9F43-49AF6BAEDBF7}" emma:medium="tactile" emma:mode="ink">
          <msink:context xmlns:msink="http://schemas.microsoft.com/ink/2010/main" type="writingRegion" rotatedBoundingBox="20731,5882 30364,6070 30335,7561 20702,7373"/>
        </emma:interpretation>
      </emma:emma>
    </inkml:annotationXML>
    <inkml:traceGroup>
      <inkml:annotationXML>
        <emma:emma xmlns:emma="http://www.w3.org/2003/04/emma" version="1.0">
          <emma:interpretation id="{D2E1AB20-B696-44C6-979C-CB3C7003D95A}" emma:medium="tactile" emma:mode="ink">
            <msink:context xmlns:msink="http://schemas.microsoft.com/ink/2010/main" type="paragraph" rotatedBoundingBox="20731,5882 30364,6070 30335,7561 20702,7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45A009-B939-450E-8DBA-C53E39D5AF45}" emma:medium="tactile" emma:mode="ink">
              <msink:context xmlns:msink="http://schemas.microsoft.com/ink/2010/main" type="inkBullet" rotatedBoundingBox="20727,6111 21205,6120 21194,6656 20716,6646"/>
            </emma:interpretation>
          </emma:emma>
        </inkml:annotationXML>
        <inkml:trace contextRef="#ctx0" brushRef="#br0">6648-5080 0,'0'0'0,"0"0"0,0 0 0,0 0 16,0 0-16,0 0 0,0 0 0,0-31 15,0 31-15,0 0 0,0 0 0,0 0 16,0 0-16,0 0 0,0 0 0,0 0 15,0 0-15,0 0 0,0 0 0,0 0 16,0 0-16,0 0 0,0 0 0,0 0 16,0 0-16,0 0 0,0-32 0,32 32 15,-32 0-15,0 0 0,0 0 0,0 0 16,31 0-16,-31 0 0,0 0 0,31 0 15,-31 0-15,0 0 0,32 0 16,-32 0-16,0 0 0,0 0 0,0 0 16,0 0-16,0 0 0,0 32 0,0-32 15,0 0-15,0 0 0,0 0 0,0 31 16,0-31-16,0 0 0,0 31 0,-32-31 15,32 0-15,0 32 0,0-32 0,-31 31 16,31-31-16,0 0 0,-31 32 0,31-32 16,0 0-16,0 0 0,-32 0 0,32 31 15,0-31-15,0 0 0,0 0 0,0 0 16,0 0-16,0 0 0,0 31 15,0-31-15,0 0 0,32 0 0,-32 0 16,0 32-16,0-32 0,0 0 0,0 0 16,31 0-16,-31 31 0,0-31 0,0 0 15,0 0-15,31 31 0,-31-31 0,0 0 16,0 0-16,0 32 0,0-32 0,0 0 15,0 0-15,0 31 0,0-31 0,32 0 16,-32 31-16,0-31 0,0 0 0,0 32 16,0-32-16,0 0 0,0 0 0,0 0 15,0 0-15,0 31 0,0-31 0,0 0 16,0 0-16,0 0 0,0 0 15,0 0-15,0 0 0,0 0 0,0 0 16,0 0-16,0 0 0,0 0 0,-32 0 16,32 31-16,0-31 0,0 0 0,-31 0 15,31 0-15,0 0 0,0 0 0,-31 0 16,31 0-16,0 0 0,-32 0 0,32 0 15,0 0-15,0 0 0</inkml:trace>
        <inkml:trace contextRef="#ctx0" brushRef="#br0" timeOffset="1920.1099">7119-4766 0,'0'0'0,"0"0"0,0 0 0,0 0 15,0 0-15,0 0 0,0 0 0,0-32 16,0 32-16,-32 0 0,32 0 0,0 0 15,0 0-15,0 0 0,0 0 0,0 32 16,0-32-16,0 0 0,0 0 0,0 0 16,0 0-16,0-32 0,0 32 0,0 0 15,0 0-15,0 0 0</inkml:trace>
      </inkml:traceGroup>
      <inkml:traceGroup>
        <inkml:annotationXML>
          <emma:emma xmlns:emma="http://www.w3.org/2003/04/emma" version="1.0">
            <emma:interpretation id="{DC3341B9-0980-43A1-A3C7-8EAC62D12927}" emma:medium="tactile" emma:mode="ink">
              <msink:context xmlns:msink="http://schemas.microsoft.com/ink/2010/main" type="line" rotatedBoundingBox="21924,5905 30364,6070 30350,6769 21910,6605"/>
            </emma:interpretation>
          </emma:emma>
        </inkml:annotationXML>
        <inkml:traceGroup>
          <inkml:annotationXML>
            <emma:emma xmlns:emma="http://www.w3.org/2003/04/emma" version="1.0">
              <emma:interpretation id="{4682A34F-9E45-473D-9099-2A13F11A375D}" emma:medium="tactile" emma:mode="ink">
                <msink:context xmlns:msink="http://schemas.microsoft.com/ink/2010/main" type="inkWord" rotatedBoundingBox="21922,6014 23747,6050 23735,6641 21910,6605"/>
              </emma:interpretation>
            </emma:emma>
          </inkml:annotationXML>
          <inkml:trace contextRef="#ctx0" brushRef="#br0" timeOffset="13838.7916">8122-5237 0,'0'0'15,"0"0"-15,0 0 0,0 0 0,0 0 16,0 0-16,0 0 0,0 0 0,0 0 16,0 0-16,0 0 0,0 0 0,0 0 15,0 0-15,0 0 0,0 0 0,0 0 16,0 0-16,0 0 0,0 0 0,0 0 15,0 0-15,0 0 0,0 0 16,0 0-16,0 0 0,0 0 0,0 0 16,0 0-16,0 0 0,0 0 0,-31 0 15,31 0-15,0 0 0,0 0 0,0 0 16,0 0-16,-31 0 0,31 0 0,0 0 15,0 0-15,-32 0 0,32 0 0,0 0 16,-31 0-16,31 32 0,0-32 0,-32 0 16,32 31-16,-31-31 0,31 0 0,-31 31 15,31-31-15,0 0 0,-32 32 0,32-32 16,0 0-16,0 31 0,-31-31 0,31 0 15,0 0-15,0 31 0,0-31 16,0 0-16,31 32 0,-31-32 0,0 0 16,0 0-16,0 31 0,0-31 0,32 0 15,-32 0-15,0 0 0,31 0 0,-31 0 16,0 0-16,0 0 0,31 0 0,-31 0 15,0 0-15,0 0 0,32 0 0,-32 0 16,0 0-16,0 0 0,0 0 0,0 0 16,0 0-16,-32 0 0,32 0 0,0 0 15,0 0-15,0 0 0,0 0 0,-31 0 16,31 0-16,0 0 0,0 0 0,-31 0 15,31 0-15,0 0 0,0 0 16,-32 0-16,32 0 0,0 0 0,0 32 16,0-32-16,0 0 0,0 0 0,0 0 15,-31 31-15,31-31 0,0 0 0,0 0 16,0 31-16,0-31 0,0 0 0,31 32 15,-31-32-15,0 0 0,0 0 0,0 31 16,32-31-16,-32 0 0,0 0 0,0 0 16,31 0-16,-31 31 0,31-31 0,-31 0 15,32 0-15,-32 0 0,31 0 0,-31 0 16,63-31-1,-32 31-15,1-31 0,-1 31 16,-31-32-16,63 32 16,-63-31-16,31 31 0,-31 0 0,31-31 0,-31 31 15,32 0-15,-32 0 0,31-32 0,-31 32 16,31 0-16,-31 0 0,0 0 0,0 0 15,32 0-15,-32 0 0,0 0 0,0 0 16,0 0-16,0 0 0,0 0 0,0 0 16,0 0-16,0 0 0,0 0 0,0 0 15,0 32-15,0-32 0,31 0 0,-31 31 16,0-31-16,0 31 0,0-31 0,0 32 15,0-32-15,0 31 0,0 0 16,-31-31-16,31 32 0,0-1 0,0-31 16,0 31-16,0 1 0,-32-32 0,32 0 15,0 31-15,0-31 0,0 0 0,0 0 16,-31 0-16,31 0 0,0 0 0,0 0 15,0 0-15,0 0 0,0-31 0,0 31 16,0 0-16,31-32 0,-31 32 0,0-31 16,0 0-16,32 31 0,-32-32 0,0 32 15,0-31-15,31 31 0,-31-31 0,0 31 16,32 0-16,-32 0 0,0 0 0,0 0 15,31 0-15,-31 0 0,0 0 16,0 0-16,0 0 0,31 0 0,-31 0 16,32 0-16,-32 0 0,0 0 0,31 31 15,0-31-15,-31 0 0,32 0 0,-1 0 16,-31 0-16,31 0 0,1-31 0,-32 31 15,31 0-15,0 0 0,-31-32 0,32 32 16,-32 0-16,31 0 0,-31-31 0,32 31 16,-32 0-16,0 0 0,31-31 0,-31 31 15,0 0-15,0 0 0,0 0 0,0-32 16,0 32-16,-31 0 0,31 0 0,0 0 15,-32 0-15,32 0 0,-31 0 16,31 0-16,-32 0 0,32 0 0,-31 0 16,0 0-16,31 32 0,-32-32 0,32 0 15,0 31-15,-31-31 0,31 0 0,0 31 16,0-31-16,0 0 0,0 32 0,0-32 15,31 0-15,-31 31 0,0-31 0,0 0 16,32 0-16,-32 31 0,31-31 0,-31 0 16,31 0-16,1 0 0,-32 0 0,31 0 15,1 0-15,-32 0 0,31-31 0,0 31 16,1 0-16,-32 0 0,31 0 0,-31-31 15,31 31-15,-31 0 0,32 0 16,-32 0-16,0 0 0,31 0 0,-31-32 16,0 32-16,0 0 0,0 0 0,0 0 15,0 0-15,0 0 0,0 0 0,0 0 16,0 32-16,-31-32 0,31 0 0,0 0 15,0 0-15,0 0 0,0 0 0,0 0 16,0 31-16,-32-31 0,32 0 0,0 0 16,0 0-16,0 0 0,0 31 0,0-31 15,32 0-15,-32 32 0,0-32 0,0 0 16,31 31-16,-31-31 0,0 0 0,31 0 15,-31 31-15,0-31 0,32 0 16,-32 0-16,31 0 0,-31 0 0,0 0 16,31 0-16,-31 0 0,32-31 0,-32 31 15,31 0-15,-31 0 0,32-31 0,-1 31 16,-31 0-16,31 0 0,-31-32 0,32 32 15,-32 0-15,31 0 0,-31 0 0,0 0 16,31-31-16,-31 31 0,0 0 0,0 0 16,0 0-16,0 0 0,0 0 0,0 0 15,0 0-15,0 0 0,0 0 0,0 0 16,0 0-16,0 31 0,32-31 0,-32 0 15,0 0-15,0 0 0,0 0 16,31 32-16,-31-32 0,0 0 0,31 31 16,-31-31-16,0 0 0,32 0 0</inkml:trace>
        </inkml:traceGroup>
        <inkml:traceGroup>
          <inkml:annotationXML>
            <emma:emma xmlns:emma="http://www.w3.org/2003/04/emma" version="1.0">
              <emma:interpretation id="{876E7D5E-7805-4A4B-8C6F-D2C21D45E5BC}" emma:medium="tactile" emma:mode="ink">
                <msink:context xmlns:msink="http://schemas.microsoft.com/ink/2010/main" type="inkWord" rotatedBoundingBox="24279,5951 28043,6025 28029,6704 24266,6631"/>
              </emma:interpretation>
            </emma:emma>
          </inkml:annotationXML>
          <inkml:trace contextRef="#ctx0" brushRef="#br0" timeOffset="15890.9089">11666-4735 0,'0'0'0,"0"0"16,0 0-16,0 0 0,0 0 0,-32 0 15,32 0-15,0 0 0,0 0 0,0 0 16,-31 0-16,31 0 0,0 0 0,0 0 16,0 0-16,0 0 0,0 0 0,0 0 15,31 0-15,-31 0 0,0 0 0,0 0 16,0 31-16,32-31 0,-32 0 0,0 0 15,31 0-15,-31 0 0,31 32 16,1-32-16,-32 0 0,31 0 0,0 0 16,-31 0-16,32 0 0,-32 31 0,31-31 15,1 0-15,-32-31 0,0 31 0,31 0 16,-31 0-16,0 0 0,31 0 0,-31-32 15,0 32-15,0 0 0,0 0 0,0 0 16,0-31-16,0 31 0,0-31 0,0 31 16,0-32-16,0 1 0,-31 31 0,31-31 15,0 31-15,-31 0 0,31-32 0,0 32 16,-32 0-16,32 0 0,0 0 0,-31 0 15,31 0-15,0 0 0,-32 0 16,32 0-16,0 32 0,-31-32 0,31 0 16,-31 31-16,31-31 0,-32 31 0,32-31 15,0 32-15,-31-32 0,31 0 0,0 31 16</inkml:trace>
          <inkml:trace contextRef="#ctx0" brushRef="#br0" timeOffset="16086.9202">12105-5268 0,'0'0'0,"-32"0"0,32 0 0,0 0 15,0 0-15,0 0 0,-31 0 0,31 0 16,0 0-16,0 0 0,0 0 0,0 0 15,0 0-15,-31 0 0,31 31 0,0-31 16,0 0-16,0 0 0,0 32 0</inkml:trace>
          <inkml:trace contextRef="#ctx0" brushRef="#br0" timeOffset="16794.9607">12042-4766 0,'0'0'0,"0"0"0,-31 0 16,31 0-16,0 0 0,0 0 0,0 0 16,0 0-16,0 0 0,31 0 0,-31 0 15,0 0-15,0 0 0,0 0 0,0 0 16,31-32-16,-31 32 0,0 0 0,32 0 15,-32-31-15,31 31 0,0 0 16,-31 0-16,32-31 0,-1 31 0,-31 0 16,31 0-16,-31 0 0,32 0 0,-32-32 15,31 32-15,-31 0 0,0 0 0,32 0 16,-32 0-16,0 0 0,0 0 0,0 0 15,0 0-15,0 0 0,0 32 0,0-32 16,0 0-16,0 0 0,-32 0 0,32 0 16,0 0-16,0 31 0,0-31 0,0 0 15,0 31-15,0-31 0,0 0 0,0 32 16,0-32-16,0 0 0,0 0 0,0 31 15,0-31-15,32 0 0,-32 0 16,0 0-16,31 0 0,-31 31 0,31-31 16,1 0-16,-32-31 0,31 31 0,0 0 15,-31 0-15,32-31 0,-32 31 0,0 0 16,31 0-16,-31 0 0,0-32 0,31 32 15,-31 0-15,0 0 0,0 0 0,0 0 16,0 0-16,0 0 0,0 0 0,0 0 16,0 0-16,0 0 0,0 0 0,0 0 15,0 0-15,0 0 0,0 0 0,0 0 16,0 0-16,0 0 0,0 0 0,0 0 15,0 0-15,0 0 0,0 0 16,0 32-16,0-32 0,32 0 0,-32 31 16,0-31-16,31 31 0,-31-31 0,31 0 15,-31 0-15,32 32 0,-32-32 0,31 0 16,1 0-16,-32 0 0,31 0 0,0 0 15,-31 0-15,32 0 0,-1 0 0,0-32 16,-31 32-16,32 0 0,-32-31 0,31 31 16,-31 0-16,0-31 0,0 31 0,0-32 15,0 32-15,0-31 0,0 31 0,0-31 16,0 31-16,0-32 0,0 32 0,-31 0 15,31-31-15,-32 31 0,32 0 16,-31 0-16,31 0 0,-31 0 0,-1 31 16,1-31-16</inkml:trace>
          <inkml:trace contextRef="#ctx0" brushRef="#br0" timeOffset="17792.0177">13014-4829 0,'0'0'0,"0"0"0,0-31 15,0 31-15,0 0 0,0 0 0,0 0 16,0 0-16,0 0 0,0 0 0,0 0 15,0 0-15,0 0 0,0 31 0,0-31 16,0 0-16,0 0 0,0 0 0,0 0 16,0 0-16,0 0 0,31 0 0,-31 0 15,0 0-15,32 0 0,-32 0 0,31 0 16,-31 0-16,32 0 0,-1 0 0,-31-31 15,31 31-15,1 0 0,-1 0 16,-31 0-16,31-32 0,-31 32 0,32 0 16,-32 0-16,31-31 0,-31 31 0,31 0 15,-31 0-15,0 0 0,0 0 0,0 0 16,0 0-16,0 0 0,0 0 0,0 0 15,0 0-15,0 0 0,0 0 0,0 0 16,0 0-16,-31 0 0,31 0 0,0 31 16,0-31-16,-31 0 0,31 0 0,0 32 15,0-32-15,0 0 0,0 31 0,0-31 16,0 0-16,0 31 0,0-31 0,0 0 15,0 0-15,0 32 0,0-32 16,31 0-16,-31 0 0,0 31 0,0-31 16,31 0-16,-31 0 0,32 0 0,-1 0 15,-31 0-15,31 0 0,-31 0 0,32 0 16,-1 0-16,-31-31 0,32 31 0,-32 0 15,31 0-15,-31-32 0,31 32 0,-31 0 16,32 0-16,-32 0 0,0-31 0,31 31 16,-31 0-16,0 0 0,31 0 0,-31-31 15,0 31-15,32 0 0,-32 0 0,0 0 16,31 0-16,-31 0 0,0 0 0,0 0 15,0 0-15,0 0 0,0 0 16,0 0-16,0 0 0,0 0 0,0 0 16,0 0-16,0 0 0,0 0 0,31 0 15,-31 0-15,0 31 0,0-31 0,0 0 16,0 0-16,32 31 0,-32-31 0,31 0 15,-31 32-15,0-32 0,31 0 0,1 0 16</inkml:trace>
          <inkml:trace contextRef="#ctx0" brushRef="#br0" timeOffset="14655.8383">10223-4892 0,'0'0'0,"0"0"0,0 0 15,0 0-15,0 0 0,0 0 0,0 0 16,0 0-16,0 0 0,0 32 0,-31-32 16,31 0-16,0 0 0,0 0 0,0 0 15,0 0-15,0 0 0,0 0 0,0 0 16,0 31-16,0-31 0,0 0 0,0 0 15,0 31-15,0-31 0,0 0 16,0 32-16,0-32 0,0 0 0,0 31 16,31-31-16,-31 0 0,0 31 0,0-31 15,32 0-15,-32 0 0,31 0 0,-31 0 16,31 0-16,-31 0 0,32 0 0,-1 0 15,-31 0-15,31 0 0,-31-31 0,32 31 16,-1-31-16,-31 31 0,31-32 0,-31 32 16,32-31-16,-32 31 0,0-31 0,0 31 15,0-32-15,0 32 0,0 0 0,0-31 16,0 31-16,-32 0 0,32-31 0,0 31 15,-31 0-15,31 0 0,-31 0 16,-1 0-16,32 0 0,-31 0 0,31 0 16,-31 0-16,31 31 0,0-31 0,-32 0 15,32 31-15,0-31 0,0 0 0,0 32 16,0-32-16,0 31 0,0-31 0,0 31 15</inkml:trace>
          <inkml:trace contextRef="#ctx0" brushRef="#br0" timeOffset="14990.8575">10568-4766 0,'0'0'0,"0"-32"0,0 32 0,0 0 16,0 0-16,-31 0 0,31 0 0,0 0 15,0-31-15,0 31 0,31 0 0,-31 0 16,0-31-16,32 31 0,-1-32 0,-31 32 15,31 0-15,1-31 0,-1 31 0,0-31 16,1 31-16,-1-32 0,0 32 0,-31 0 16,32 0-16,-1 0 0,0 0 0,-31 0 15,32 0-15,-32 0 0,0 0 0,31 0 16,-31 0-16,0 0 0,32 32 0,-32-32 15,0 0-15,0 31 0,0-31 16,0 31-16,0-31 0,0 32 0,0-32 16,0 31-16,0 0 0,0-31 0,0 32 15,-32-1-15,32-31 0,0 31 0,0 1 16,0-32-16,0 0 0,0 31 0,0-31 15,0 0-15,0 0 0,0 31 0,0-31 16,0 0-16,0-31 0</inkml:trace>
          <inkml:trace contextRef="#ctx0" brushRef="#br0" timeOffset="15159.8671">10944-4892 0,'0'0'0,"0"0"0,0 0 0,0 0 16,0 0-16,32 0 0,-32 0 0,0 32 15,0-32-15,31 0 0,-31 0 0,0 0 16,32 0-16,-1 0 0,-31 31 0,31-31 15,1 0-15,-1 0 0,0 0 0,1 0 16,-1 0-16,0 0 0,1 0 0,30 0 16,-30 0-16</inkml:trace>
        </inkml:traceGroup>
        <inkml:traceGroup>
          <inkml:annotationXML>
            <emma:emma xmlns:emma="http://www.w3.org/2003/04/emma" version="1.0">
              <emma:interpretation id="{5F48FD8C-D2FC-41C8-AD3A-7AB9715EB78D}" emma:medium="tactile" emma:mode="ink">
                <msink:context xmlns:msink="http://schemas.microsoft.com/ink/2010/main" type="inkWord" rotatedBoundingBox="28758,6235 30360,6266 30351,6763 28749,6732"/>
              </emma:interpretation>
            </emma:emma>
          </inkml:annotationXML>
          <inkml:trace contextRef="#ctx0" brushRef="#br0" timeOffset="19583.1201">14770-4860 0,'0'0'0,"0"0"0,0 0 15,0 0-15,0 0 0,0 0 0,0 0 16,0 0-16,0 0 0,0 0 0,0 0 16,0 0-16,0 31 0,0-31 0,0 0 15,0 0-15,0 0 0,31 0 0,-31 0 16,0 0-16,32-31 0,-32 31 0,0 0 15,31 0-15,-31 0 0,32 0 16,-32-32-16,31 32 0,-31 0 0,0 0 16,0 0-16,31-31 0,-31 31 0,0 0 15,0 0-15,0-31 0,0 31 0,0 0 16,0 0-16,0-32 0,0 32 0,0 0 15,0 0-15,0 0 0,-31 0 0,31-31 16,0 31-16,-31 0 0,31 0 0,-32 0 16,32 31-16,-31-31 0,-1 0 0,32 0 15,-31 32-15,31-32 0,-31 31 0,31-31 16,-32 31-16,32-31 0,0 32 0,0-32 15,-31 31-15,31-31 0,0 31 16,0-31-16,0 32 0,0-32 0,0 0 16,0 31-16,31-31 0,-31 0 0,0 31 15,0-31-15,32 0 0,-32 0 0,0 32 16,31-32-16,-31 0 0,31 0 0,-31 0 15,32 0-15,-1 0 0,-31 0 0,32-32 16,-1 32-16,0 0 0,1 0 0,-32-31 16,31 31-16,0 0 0,1-31 0,-1 31 15,-31 0-15,31-32 0,-31 32 0,32 0 16,-32-31-16,31 31 0,-31 0 0,0 0 15,0 0-15,0 0 0,31 0 16,-31 0-16,0 0 0,0 0 0,0 0 16,0 0-16,0 0 0,0 0 0,0 0 15,0 31-15,0-31 0,0 32 0,-31-32 16,31 31-16,0-31 0,0 31 0,0-31 15,0 32-15,0-1 0,0-31 0,0 31 16,-31-31-16,31 32 0,0-1 0,0-31 16,0 0-16,0 32 0,0-32 0,0 0 15,0 0-15,0 0 0,0 0 0,0 0 16,0 0-16,0 0 0,0 0 15,-32 0-15,32-32 0,0 32 0,0 0 16,0-31-16,0 31 0,-31-32 0,31 32 16,0-31-16,0 31 0,0-31 0,0 31 15,0 0-15,0 0 0,0-32 0,0 32 16,0 0-16,0 0 0,0 0 0,0 0 15,31 0-15,-31 0 0,0 0 0,32 0 16,-32 0-16,31 0 0,-31 0 0,31 0 16,1 0-16,-32 0 0,31 0 0,1 0 15,-1 0-15,-31-31 0,31 31 0,1 0 16,-32 0-16,31 0 0,0 0 15,-31 0-15,32 0 0,-32-31 0,31 31 16</inkml:trace>
          <inkml:trace contextRef="#ctx0" brushRef="#br0" timeOffset="19991.1435">15836-4735 0,'0'0'0,"0"0"16,0 0-16,0 0 0,0 0 0,0 0 16,-31 0-16,31 0 0,0 0 0,0 0 15,0 0-15,0 0 0,0 0 0,0 0 16,0 0-16,0 0 0,-31 31 0,31-31 15,0 0-15,0 0 0,0 32 0,0-32 16,0 0-16,0 0 0,0 0 0,0 31 16,31-31-16,-31 0 0,0 0 0,31 0 15,-31 31-15,32-31 0,-32 0 0,31 0 16,0-31-16,-31 31 0,32 0 15,-1 0-15,-31-31 0,31 31 0,-31 0 16,32-32-16,-32 32 0,0 0 0,0-31 16,0 31-16,0-31 0,0 31 0,0-32 15,0 32-15,0 0 0,-32-31 0,32 31 16,-31 0-16,0 0 0,31 0 0,-32 0 15,1 0-15,0 0 0,31 0 0,-32 31 16,32-31-16,-31 0 0,31 32 0,0-1 16</inkml:trace>
          <inkml:trace contextRef="#ctx0" brushRef="#br0" timeOffset="20227.157">15993-4672 0,'0'0'0,"0"0"16,0-32-16,0 32 0,0 0 0,0 0 15,0 0-15,0 0 0,0 0 0,0 0 16,0 32-16,0-32 0,0 0 0,0 0 16,31 0-16,-31 0 0,0 31 0,0-31 15,32 0-15,-32 0 0,0 0 0,31 31 16,-31-31-16,32 0 0,-32 0 15,31 0-15,-31 0 0,31 0 0,-31 0 16,32-31-16,-1 31 0,-31 0 0,31 0 16,-31-31-16</inkml:trace>
        </inkml:traceGroup>
      </inkml:traceGroup>
      <inkml:traceGroup>
        <inkml:annotationXML>
          <emma:emma xmlns:emma="http://www.w3.org/2003/04/emma" version="1.0">
            <emma:interpretation id="{66A59507-0922-4D7A-9455-8D7EC7F2B4FD}" emma:medium="tactile" emma:mode="ink">
              <msink:context xmlns:msink="http://schemas.microsoft.com/ink/2010/main" type="line" rotatedBoundingBox="22297,6841 30166,6922 30160,7542 22291,7461"/>
            </emma:interpretation>
          </emma:emma>
        </inkml:annotationXML>
        <inkml:traceGroup>
          <inkml:annotationXML>
            <emma:emma xmlns:emma="http://www.w3.org/2003/04/emma" version="1.0">
              <emma:interpretation id="{63332B1F-DB64-4DE3-BFAB-C56D3DE5347A}" emma:medium="tactile" emma:mode="ink">
                <msink:context xmlns:msink="http://schemas.microsoft.com/ink/2010/main" type="inkWord" rotatedBoundingBox="22297,6893 22801,6898 22796,7306 22293,7301"/>
              </emma:interpretation>
            </emma:emma>
          </inkml:annotationXML>
          <inkml:trace contextRef="#ctx0" brushRef="#br0" timeOffset="21627.237">8248-4139 0,'0'0'0,"0"0"0,0 0 16,0 0-16,0 0 0,0 0 0,0 0 15,0 0-15,-32 0 0,32 0 0,0 0 16,0 0-16,0 0 0,0 0 0,0 0 15,0 0-15,0 0 0,0 0 0,0 0 16,0 31-16,0-31 0,0 0 0,0 0 16,0 0-16,0 0 0,0 32 0,0-32 15,0 0-15,32 31 0,-32-31 0,0 31 16,0-31-16,0 0 0,31 0 15,-31 32-15,31-32 0,-31 0 0,32 0 16,-32 0-16,31 0 0,0 0 0,-31 0 16,32 0-16,-1-32 0,1 32 0,-1-31 15,-31 31-15,31-31 0,1 31 0,-1-32 16,-31 32-16,31-31 0,-31-1 0,32 32 15,-32-31-15,0 31 0,0-31 0,0 31 16,0-32-16,0 32 0,0 0 0,0-31 16,0 31-16,0-31 0,-32 31 0,32 0 15,0-32-15,-31 32 0,31 0 0,-31 0 16,31 0-16,0 0 0,-32 0 15,1 0-15,31 0 0,0 32 0,-31-32 16,31 0-16,-32 31 0,32-31 0,0 0 16</inkml:trace>
          <inkml:trace contextRef="#ctx0" brushRef="#br0" timeOffset="21955.2558">8561-4171 0,'0'0'16,"0"0"-16,0 0 0,0 0 0,0 0 15,0 0-15,0 0 0,0 0 0,0 0 16,0 0-16,-31 0 0,31 0 0,0 0 15,0 0-15,0 0 0,0 0 0,0 0 16,0 32-16,0-32 0,0 0 0,31 31 16,-31-31-16,0 32 0,0-32 0,0 31 15,32-31-15,-32 31 0,0-31 0,0 0 16,31 32-16,-31-32 0,0 0 15,31 31-15,-31-31 0,0 0 0,0 0 16,32 0-16,-32 0 0,0 0 0,0 0 0,31 0 16,-31 0-16,0 0 0,0 0 15</inkml:trace>
        </inkml:traceGroup>
        <inkml:traceGroup>
          <inkml:annotationXML>
            <emma:emma xmlns:emma="http://www.w3.org/2003/04/emma" version="1.0">
              <emma:interpretation id="{3BA2EEED-EBCD-4E5C-AD8E-6B4AFA3098ED}" emma:medium="tactile" emma:mode="ink">
                <msink:context xmlns:msink="http://schemas.microsoft.com/ink/2010/main" type="inkWord" rotatedBoundingBox="23299,7055 24900,7071 24897,7340 23296,7324"/>
              </emma:interpretation>
            </emma:emma>
          </inkml:annotationXML>
          <inkml:trace contextRef="#ctx0" brushRef="#br0" timeOffset="23779.3601">9220-4171 0,'0'0'0,"0"0"16,0 0-16,0 0 0,0 0 0,0-31 0,0 31 16,0 0-16,0 0 0,0 0 15,0 0-15,0 31 0,0-31 0,31 0 16,-31 0-16,0 0 0,0 0 0,0 0 15,0 0-15,0 0 0,0 0 0,0 32 16,0-32-16,0 0 0,0 31 0,0-31 16,0 0-16,0 32 0,0-32 0,0 31 15,0-31-15,0 31 0,0-31 0,0 0 16,0 32-16,0-32 0,0 0 0,0 31 15,0-31-15,31 0 0,-31 0 0,0 0 16,0 0-16,32 0 0,-32 0 0,0 0 16,31 0-16,-31 0 0,32 0 15,-32 0-15,0-31 0,31 31 0,-31 0 16,31-32-16,-31 32 0,0 0 0,32-31 15,-32 31-15,0 0 0,0 0 0,0 0 16,0-31-16,0 31 0,0 0 0,0 0 16,0 0-16,0 0 0,0 0 0,0 0 15,0 0-15,0 0 0,0 0 0,0 0 16,0 31-16,0-31 0,31 0 15,-31 0-15,0 0 0,0 0 0,0 0 16,0 0-16,0 0 0,0 31 0,31-31 16,-31 0-16,0 0 0,0 32 0,32-32 15,-32 0-15,0 0 0,31 0 0,-31 0 16,0 0-16,31 0 0,-31 0 0,0 0 15,32 0-15,-32 0 0,31 0 0,-31-32 16,31 32-16,-31 0 0,0-31 0,32 31 16,-32 0-16,0-31 0,0 31 0,31 0 15,-31-32-15,0 32 0,0 0 0,0 0 16,0-31-16,0 31 0,0 0 15,-31 0-15,31-32 0,0 32 0,0 0 16,0 0-16,-32 0 0,32 0 0,0 0 16,0 0-16,-31 32 0,31-32 0,0 0 15,-31 0-15,31 31 0,-32-31 0,32 0 16,0 32-16,0-32 0,0 31 0,0-31 16,0 0-16,0 31 0,0-31 0,0 32 15,0-32-15,0 0 0,32 0 0,-32 31 16,0-31-16,31 0 0,-31 0 0,31 0 15,1 0-15,-32 0 0,31 0 0,1 0 16,-1 0-16,0 0 0,1-31 0,-1 31 16,0 0-16,-31-32 0,32 32 0,-1 0 15,-31-31-15,31 31 0,-31 0 0,32 0 16,-32-31-16,0 31 0,31 0 15,-31 0-15,0 0 0,0 0 0,0 0 16,0 0-16,0 0 0,0 0 0,0 0 16,-31 0-16,31 0 0,0 0 0,0 0 15,0 0-15,0 0 0,0 31 0,-32-31 16,32 0-16,0 0 0,0 0 0,0 0 15,0 0-15,0 0 0,0 31 0,0-31 16,0 0-16,0 0 0,0 0 0,0 32 16,0-32-16,0 0 0,32 0 15,-32 31-15,0-31 0,0 0 0,0 0 16,31 0-16,-31 0 0,0 0 0,31 0 15,-31 0-15,0 0 0,32 0 0,-32 0 16,31 0-16,-31 0 0,32 0 0,-32 0 16,0 0-16,31 0 0,-31 0 0,31-31 15,-31 31-15,32 0 0,-32 0 0,0 0 16,31 0-16,-31 0 0,0 0 0,0 0 15,0 0-15,31 0 0,-31-32 0,0 32 16,0 0-16,0 0 0,0 0 0,0 0 16,0 0-16,0 0 0,0 0 0,0 0 15,0 0-15,0 0 0,0 0 16,0 0-16,0 0 0,0 0 0,0 0 15,32 0-15,-32 32 0,0-32 0,0 0 16,0 0-16,0 0 0,0 0 0,0 0 16,0 0-16,0 31 0,0-31 0,0 0 15,0 0-15,0 0 0,0 0 0,0 0 16,0 31-16,0-31 0,31 0 0,-31 0 15,0 0-15,0 0 0,0 0 0,0 0 16,0 0-16,31 0 0,-31 0 0,0 0 16,0 0-16,32 0 0,-32-31 0,0 31 15,31 0-15,-31 0 0,32 0 16,-32-31-16,0 31 0,31 0 0,-31 0 15,0 0-15,31 0 0,-31 0 0,0-32 16,0 32-16,0 0 0,0 0 0,32 0 16,-32 0-16,0 0 0,0 0 0,0 32 15,0-32-15,0 0 0,0 0 0,0 0 16,0 0-16,0 0 0,0 0 0,31 31 15,-31-31-15,0 0 0,0 0 0,31 0 16,-31 0-16,32 31 0,-1-31 0</inkml:trace>
        </inkml:traceGroup>
        <inkml:traceGroup>
          <inkml:annotationXML>
            <emma:emma xmlns:emma="http://www.w3.org/2003/04/emma" version="1.0">
              <emma:interpretation id="{5AFC063A-FBE0-41D3-91E5-1B37A5857A06}" emma:medium="tactile" emma:mode="ink">
                <msink:context xmlns:msink="http://schemas.microsoft.com/ink/2010/main" type="inkWord" rotatedBoundingBox="25560,6874 28916,6909 28909,7529 25554,7495"/>
              </emma:interpretation>
            </emma:emma>
          </inkml:annotationXML>
          <inkml:trace contextRef="#ctx0" brushRef="#br0" timeOffset="26176.4973">12920-4014 0,'0'32'16,"0"-32"-16,0 0 0,0 0 0,0 0 15,0 0-15,0 0 0,0 0 0,0 0 16,0 0-16,0 0 0,0 0 0,0 31 15,0-31-15,31 0 0,-31 0 0,0 0 16,0 0-16,0 31 0,32-31 0,-32 0 16,0 0-16,31 32 0,-31-32 0,0 0 15,31 0-15,-31 0 0,32 0 16,-32 0-16,0 0 0,31 0 0,-31 0 15,32 0-15,-32 0 0,0-32 0,0 32 16,31 0-16,-31 0 0,0 0 0,0 0 16,0-31-16,0 31 0,0 0 0,0 0 15,0 0-15,0 0 0,0-31 0,0 31 16,0 0-16,0 0 0,-31 0 0,31 0 15,0 0-15,0 0 0,0 0 0,0 0 16,-32 0-16,32 0 0,0 0 0,0 0 16,0 0-16,0 0 0,0 31 0,0-31 15,0 0-15,0 31 0,0-31 16,32 32-16,-32-32 0,0 0 0,31 0 15,-31 31-15,31-31 0,-31 0 0,32 0 16,-32 0-16,31 0 0,-31 0 0,31 0 16,1 0-16,-32 0 0,31-31 0,0 31 15,-31 0-15,32 0 0,-32-32 0,0 32 16,31 0-16,-31-31 0,0 31 0,0 0 15,0-31-15,0 31 0,0 0 0,0-32 16,0 32-16,0 0 0,-31-31 0,31 31 16,0 0-16,-32 0 0,32 0 15,-31 0-15,0 0 0,31 0 0,-32 0 16,32 0-16,-31 31 0,31-31 0,-31 0 15,31 32-15,-32-32 0</inkml:trace>
          <inkml:trace contextRef="#ctx0" brushRef="#br0" timeOffset="26999.5443">13735-4327 0,'0'-32'15,"-31"32"-15,31 0 0,0 0 0,0 0 16,-31 0-16,31 0 0,0 0 0,-32 0 16,32 32-16,0-32 0,0 0 0,-31 31 15,31-31-15,0 31 0,-31 1 0,31-32 16,0 31-16,0-31 0,0 31 0,0 1 15,0-1-15,0-31 0,0 32 0,0-1 16,0-31-16,0 31 0,31-31 0,-31 32 16,0-32-16,0 0 0,31 0 0,-31 31 15,32-31-15,-32 0 0,31-31 16,-31 31-16,31-32 0,1 32 0,-1-31 15,0 31-15,1-31 0,30 31 0,-30-32 16,-1 1-16,1 31 0,-1-32 0,-31 1 16,31 31-16,1-31 0,-32 31 0,31-32 15,-31 32-15,0 0 0,0 0 0,0-31 16,0 31-16,0 0 0,0 0 0,0 31 15,-31-31-15,31 0 0,-32 32 0,32-32 16,-31 0-16,0 31 0,31-31 0,-32 31 16,32-31-16,-31 32 0,31-32 0,0 31 15,0 1-15,0-32 0,0 31 16,0-31-16,0 31 0,0-31 0,0 32 15,31-32-15,-31 31 0,0-31 0,32 0 16,-32 31-16,31-31 0,0 0 0,-31 32 16,32-32-16,-32 0 0,31 0 0,0 0 15,-31 0-15,32 0 0,-32 0 0,31 0 16,-31 0-16,0 0 0,31 0 0,-31-32 15,0 32-15,0 0 0,0 0 0,32 0 16,-32 0-16,0 0 0,0 0 0,0 0 16,0 0-16,0 0 0,0 0 0,0 0 15,0 0-15,0 0 0,0 0 16,0 0-16,0 0 0,0 0 0,0 0 15,0 0-15,0 32 0,0-32 0,0 0 16,0 0-16,0 0 0,0 0 0,0 31 16,0-31-16,31 0 0,-31 31 0,0-31 15,0 0-15,31 32 0,-31-32 0,32 31 16,-32-31-16,31 0 0,-31 0 0,32 32 15,-1-32-15,0 0 0,1-32 0,-1 32 16,0 0-16,1-31 0,-1 31 0,0-32 16,-31 32-16,32-31 0,-1 31 0,-31-31 15,31 31-15,-31-32 0,32 1 16,-32 31-16,0-31 0,0-1 0,0 32 15,0-31-15,0 31 0,0-31 0,0 31 16,-32-32-16,32 32 0,-31 0 0,31-31 16,-31 31-16,31 0 0,-32 31 0,1-31 15,0 32-15</inkml:trace>
          <inkml:trace contextRef="#ctx0" brushRef="#br0" timeOffset="25235.4434">11478-4014 0,'0'0'0,"0"0"16,0 0-16,0 0 0,0 0 0,0 0 15,0 0-15,0 0 0,0 0 0,0 32 16,31-32-16,-31 0 0,0 0 0,31 0 16,-31 0-16,0 0 0,32 0 0,-1 0 15,-31 0-15,31 0 0,1 0 0,-32 0 16,31 0-16,0 0 0,1-32 0,-32 32 15,31 0-15,0 0 0,-31-31 0,32 31 16,-32 0-16,0 0 0,31 0 0,-31 0 16,0 0-16,0 0 0,0-31 0,0 31 15,0 0-15,0 0 0,0 0 16,-31 0-16,31-32 0,0 32 0,-32 0 15,32 0-15,-31 0 0,31 0 0,-31-31 16,31 31-16,-32 0 0,32 0 0,-31 0 16,31 0-16,0 0 0,-31 31 0,31-31 15,0 0-15,0 0 0,-32 32 0,32-32 16,0 0-16,0 31 0,0-31 0,0 0 15,0 31-15,32-31 0,-32 32 0,0-32 16,0 31-16,31-31 0,-31 0 0,31 31 16,-31-31-16,32 0 0,-32 32 0,0-32 15,31 0-15,-31 0 0,31 0 16,-31 0-16,32 0 0,-1 0 0,-31 0 15,32 0-15,-32 0 0,31 0 0,0 0 16,-31-32-16,32 32 0,-1 0 0,-31-31 16,31 31-16,1 0 0,-1-31 0,-31 31 15,31-32-15,1 1 0,-32 31 0,31-31 16,0-1-16,1 32 0,-32-31 0,31-1 15,1 32-15,-32-31 0,31 0 0,-31-1 16,0 32-16,31-31 0,-31 31 0,0-31 16,0 31-16,0 0 0,0-32 0,-31 32 15,31 0-15,0 0 0,0 0 16,-31 0-16,31 0 0,-32 0 0,32 0 15,-31 0-15,31 32 0,-32-32 0,1 31 16,31-31-16,-31 31 0,-1-31 0,32 0 16,-31 32-16,31-32 0,0 31 0,-31-31 15,31 31-15,0-31 0,0 32 0,0-32 16,0 31-16,0-31 0,0 32 0,0-32 15,0 31-15,0-31 0,0 31 0,31-31 16,-31 0-16,0 32 0,31-32 0,-31 31 16,0-31-16,32 31 0,-32-31 0,31 0 15,-31 32-15,31-32 0,-31 0 16,32 0-16,-1 0 0,-31 31 0,32-31 15,-32 0-15,31 0 0,-31 0 0,31 0 16,-31 0-16,32 0 0,-32-31 0,31 31 16,-31 0-16,0 0 0,0 0 0,31-32 15,-31 32-15,0 0 0,0 0 0,0 0 16,0-31-16,0 31 0,0 0 0,32 0 15,-32 0-15,0 0 0,0 0 0,0-31 16,0 31-16,0 0 0,0 0 0,0 0 16,0 0-16,0 0 0,0 0 0,0 0 15,0 31-15,0-31 0,0 0 16,0 0-16,0 0 0,0 0 0,0 31 15,31-31-15,-31 0 0,0 0 0,31 32 16,-31-32-16,32 0 0,-32 0 0,31 31 16,-31-31-16,31 0 0,-31 0 0,32 0 15,-1 0-15,-31 0 0,32 0 0,-1-31 16,-31 31-16,31 0 0,1-32 0,-32 32 15,31 0-15,-31-31 0,0 31 0,0 0 16,31-31-16,-31 31 0,0-32 0,0 32 16,0 0-16,-31-31 0,31 31 0,0-31 15,-31 31-15,31 0 0,0-32 16,-32 32-16,32 0 0,-31 0 0,31 0 15,-31 0-15</inkml:trace>
        </inkml:traceGroup>
        <inkml:traceGroup>
          <inkml:annotationXML>
            <emma:emma xmlns:emma="http://www.w3.org/2003/04/emma" version="1.0">
              <emma:interpretation id="{5209A5FF-F63C-41B6-8034-F4F0DE879CBC}" emma:medium="tactile" emma:mode="ink">
                <msink:context xmlns:msink="http://schemas.microsoft.com/ink/2010/main" type="inkWord" rotatedBoundingBox="28507,6949 30166,6966 30160,7534 28501,7517"/>
              </emma:interpretation>
            </emma:emma>
          </inkml:annotationXML>
          <inkml:trace contextRef="#ctx0" brushRef="#br0" timeOffset="28766.6454">14676-4045 0,'0'0'0,"0"0"16,0 0-16,-31 0 0,31 0 0,0 0 16,0 0-16,-32 0 0,32 0 0,-31 0 15,31 0-15,-31 31 0,31-31 0,-32 0 16,32 32-16,-31-32 0,31 0 0,-31 31 15,31-31-15,0 0 0,0 0 0,-32 0 16,32 31-16,0-31 0</inkml:trace>
          <inkml:trace contextRef="#ctx0" brushRef="#br0" timeOffset="27643.5812">14833-3888 0,'-32'0'16,"32"0"-16,0 0 0,0 0 0,-31 0 15,31 0-15,0 0 0,0 0 0,0 0 16,0 0-16,0 31 0,31-31 0,-31 0 15,0 0-15,32 0 0,-32 0 0,31 0 16,-31 0-16,32 0 0,-1 0 0,0 0 16,32-31-16,-32 31 0,1-32 0,30 1 15,-30 31-15,30-31 0,-30-1 16,-1 1-16,1 31 0,-1-31 0,0-1 15,1 1-15,-1-1 0,0 32 0,1-31 16,-1 0-16,-31 31 0,0-32 0,31 32 16,-31 0-16,0-31 0,0 31 0,-31 0 15,31 0-15,-31 0 0,31 0 0,-32 0 16,1 31-16,0-31 0,31 32 0,-32-32 15,1 31-15,0 0 0,31 1 0,-32-1 16,1 1-16,31-1 0,-32 32 0,32-32 16,0 0-16,0 1 0,-31-1 0,31 0 15,0 1-15,0-32 0,0 31 16,0-31-16,31 32 0,-31-32 0,0 0 15,0 0-15,0 0 0,32 0 0,-32 0 16,0 0-16,0-32 0,0 32 0,0 0 16,0-31-16,0 31 0,0-32 0,0 32 15,-32-31-15,32 0 0,0 31 0,0-32 16,-31 32-16,31-31 0</inkml:trace>
          <inkml:trace contextRef="#ctx0" brushRef="#br0" timeOffset="28099.6072">15178-4014 0,'-32'0'0,"32"0"0,0-31 16,0 31-16,0 0 0,-31 0 0,31 0 16,0 0-16,0 0 0,31 0 0,-31 0 15,0 0-15,0 0 0,0 31 16,32-31-16,-32 0 0,31 0 0,-31 32 15,0-32-15,31 0 0,1 31 0,-32-31 16,31 0-16,-31 31 0,32-31 16,-1 0-16,-31 0 0,31 0 0,1 32 15,-1-32-15,0 0 0,-31 0 0,32 0 16,-1 0-16,-31 0 0,31-32 0,-31 32 15,0 0-15,32 0 0,-32 0 0,0 0 16,0 0-16,0 0 0,0 0 0,0 0 16,0-31-16,0 31 0,0 0 0,0 0 15,0 0-15,-32 0 0,32 0 16,0-31-16,0 31 0,0 0 0,0 0 15,0 0-15,0 0 0,0 0 0,0 31 16,0-31-16,0 0 0,0 0 0,0 0 16,0 31-16,0-31 0,0 32 0,32-32 15,-32 0-15,0 31 0,31-31 0,-31 0 16,32 31-16,-1-31 0,-31 0 0,31 0 15,1 0-15,-1 0 0,-31 0 0,31 0 16,1-31-16,-1 31 0,-31 0 0,31-31 16,-31 31-16,32 0 0,-32-32 0,0 32 15,31 0-15,-31-31 0,0 31 16,0-31-16,0 31 0,0-32 0,-31 32 15,31-31-15,0 31 0,-32 0 0,32 0 16,-31-31-16,0 31 0,31 0 0,-32 0 16,1 31-16,0-31 0,31 0 0,-32 0 15,1 31-15,31-31 0,-31 32 0</inkml:trace>
          <inkml:trace contextRef="#ctx0" brushRef="#br0" timeOffset="28283.6178">16087-4265 0,'0'0'16,"0"0"-16,0 0 0,0 0 0,0 0 16,0 0-16,-31 0 0,31 0 0,-32 0 15,32 0-15,-31 0 0,31 32 0,-31-32 16,-1 0-16,32 31 0,-31-31 0,31 31 15,-31-31-15,31 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4:55:34.85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1EE00CF-1FA8-4A17-93B4-3F78667C8B04}" emma:medium="tactile" emma:mode="ink">
          <msink:context xmlns:msink="http://schemas.microsoft.com/ink/2010/main" type="writingRegion" rotatedBoundingBox="19910,11794 19771,6026 20588,6006 20726,11774"/>
        </emma:interpretation>
      </emma:emma>
    </inkml:annotationXML>
    <inkml:traceGroup>
      <inkml:annotationXML>
        <emma:emma xmlns:emma="http://www.w3.org/2003/04/emma" version="1.0">
          <emma:interpretation id="{7C61F923-AFFC-4CF9-8B30-118B80F35C6B}" emma:medium="tactile" emma:mode="ink">
            <msink:context xmlns:msink="http://schemas.microsoft.com/ink/2010/main" type="paragraph" rotatedBoundingBox="19910,11794 19771,6026 20588,6006 20726,11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2FFB2-1ED2-4D25-8087-E71CA54FA243}" emma:medium="tactile" emma:mode="ink">
              <msink:context xmlns:msink="http://schemas.microsoft.com/ink/2010/main" type="line" rotatedBoundingBox="19910,11794 19771,6026 20588,6006 20726,11774"/>
            </emma:interpretation>
          </emma:emma>
        </inkml:annotationXML>
        <inkml:traceGroup>
          <inkml:annotationXML>
            <emma:emma xmlns:emma="http://www.w3.org/2003/04/emma" version="1.0">
              <emma:interpretation id="{C7E9EBF7-9A42-486B-A4F4-12A0EAD87A9F}" emma:medium="tactile" emma:mode="ink">
                <msink:context xmlns:msink="http://schemas.microsoft.com/ink/2010/main" type="inkWord" rotatedBoundingBox="20095,11790 20083,11288 20124,11287 20136,11789"/>
              </emma:interpretation>
            </emma:emma>
          </inkml:annotationXML>
          <inkml:trace contextRef="#ctx0" brushRef="#br0">6021 533 0,'0'0'15,"0"0"-15,0 0 0,0 0 0,0 0 16,0 0-16,0-31 0,0 31 0,0 0 15,0 0-15,0 0 0,0 0 0,0 0 16,0 0-16,0 0 0,0 0 0,0 0 16,0 0-16,0 0 0,0 0 0,0 0 15,0 0-15,0 0 0,0 0 0,0 0 16,0 0-16,0 0 0,0 0 0,0-32 15,0 32-15,0 0 0,0 0 0,0 0 16,0-31-16,0 31 0,0 0 0,0 0 16,32-31-16,-32 31 0,0 0 15,0 0-15,0-32 0,0 32 0,0 0 16,0 0-16,0 0 0,0 0 0,0 0 15,0 0-15,0 0 0,0-31 0,0 31 16,0 0-16,0 0 0,0 0 0</inkml:trace>
          <inkml:trace contextRef="#ctx0" brushRef="#br0" timeOffset="330.0189">6021 126 0,'0'0'16,"0"0"-16,0 0 0,0-32 15,0 32-15,0 0 0,0 0 0,0 0 16,0 0-16,0 0 0,0 0 0,0 0 15,0-31-15,0 31 0,0 0 0,0 0 16,0 0-16,0 0 0,0 0 0,0 0 16,0 0-16,0 0 0,0-32 0,0 32 15</inkml:trace>
        </inkml:traceGroup>
        <inkml:traceGroup>
          <inkml:annotationXML>
            <emma:emma xmlns:emma="http://www.w3.org/2003/04/emma" version="1.0">
              <emma:interpretation id="{AA589BA3-F035-464B-B9CD-D6C196DA0148}" emma:medium="tactile" emma:mode="ink">
                <msink:context xmlns:msink="http://schemas.microsoft.com/ink/2010/main" type="inkWord" rotatedBoundingBox="20128,10960 20091,9438 20196,9435 20233,10957"/>
              </emma:interpretation>
            </emma:emma>
          </inkml:annotationXML>
          <inkml:trace contextRef="#ctx0" brushRef="#br0" timeOffset="739.0423">6084-313 0,'0'0'16,"0"0"-16,0 0 0,0 0 0,0 0 16,0 0-16,0 0 0,0 0 15,0 0-15,0 0 0,0 0 0,0 0 16,0 0-16</inkml:trace>
          <inkml:trace contextRef="#ctx0" brushRef="#br0" timeOffset="955.0546">6115-533 0,'0'0'16,"0"0"-16,0 0 0,0 0 0,0 0 15,0 0-15,0 0 0,0 0 0,0 0 16,0-31-16,0 31 0,0 0 0,0 0 16,0 0-16,0 0 0,0 0 0,0 0 15</inkml:trace>
          <inkml:trace contextRef="#ctx0" brushRef="#br0" timeOffset="1131.0647">6115-784 0,'0'0'0,"0"0"0,0 0 0,0 0 16,0 0-16,0 0 0,-31 0 0,31 0 15,0 0-15,0 0 0,0-31 0,0 31 16,0 0-16</inkml:trace>
          <inkml:trace contextRef="#ctx0" brushRef="#br0" timeOffset="1300.0744">6084-1003 0,'0'0'16,"0"0"-16,0 0 0,0 0 0,0 0 15</inkml:trace>
          <inkml:trace contextRef="#ctx0" brushRef="#br0" timeOffset="1498.0857">6115-1097 0,'0'0'0,"0"0"0,0 0 15,0 0-15,0 0 0,0-32 0,0 32 16,0 0-16,0 0 0,0 0 0,0 0 16</inkml:trace>
          <inkml:trace contextRef="#ctx0" brushRef="#br0" timeOffset="1663.0951">6115-1286 0,'0'0'0,"0"0"16,0 0-16,0 0 0,0 0 0,0 0 16,0 0-16,0 0 0,0 0 0,0-31 15,0 31-15</inkml:trace>
          <inkml:trace contextRef="#ctx0" brushRef="#br0" timeOffset="1855.1061">6084-1442 0,'-31'0'0,"31"0"0,0 0 16,0 0-16,0 0 0,0-32 15,0 32-15,0 0 0,0 0 0,-32 0 16,32 0-16,0 0 0,0 0 0,0 0 15,0 0-15,0 0 0,0 0 0</inkml:trace>
          <inkml:trace contextRef="#ctx0" brushRef="#br0" timeOffset="2043.1169">6021-1631 0,'0'0'0,"0"0"15,0 0-15,32 0 0,-32 0 0,0 0 16,0 0-16,0 0 0,0 0 0,0 0 15,0 0-15,-32 0 0,32 0 0,0 0 16,0 0-16,0 0 0,0 0 0,0 0 16,0 0-16,0 0 0,0 0 0</inkml:trace>
          <inkml:trace contextRef="#ctx0" brushRef="#br0" timeOffset="2210.1264">6021-1819 0,'0'0'16,"0"0"-16,0 0 0,0 0 0,0 0 16,0 0-16,0 0 0,0 0 0,0 0 15,0 0-15,0 0 0</inkml:trace>
        </inkml:traceGroup>
        <inkml:traceGroup>
          <inkml:annotationXML>
            <emma:emma xmlns:emma="http://www.w3.org/2003/04/emma" version="1.0">
              <emma:interpretation id="{9B39DF26-7895-40E7-A62E-D93CDF974C64}" emma:medium="tactile" emma:mode="ink">
                <msink:context xmlns:msink="http://schemas.microsoft.com/ink/2010/main" type="inkWord" rotatedBoundingBox="20076,9171 20061,8560 20131,8559 20146,9170"/>
              </emma:interpretation>
            </emma:emma>
          </inkml:annotationXML>
          <inkml:trace contextRef="#ctx0" brushRef="#br0" timeOffset="2530.1447">6021-2101 0,'0'0'15,"0"0"-15,0 0 0,0 0 0,0 0 16</inkml:trace>
          <inkml:trace contextRef="#ctx0" brushRef="#br0" timeOffset="2903.1661">6053-2383 0,'0'0'15,"0"0"-15,0 0 0,0 0 0,-32 0 16,32 0-16,0 0 0,0 0 0,0 0 16,0 0-16,-31 0 0,31 0 0</inkml:trace>
          <inkml:trace contextRef="#ctx0" brushRef="#br0" timeOffset="3078.1761">6021-2571 0,'0'0'16,"0"0"-16,0 0 0,0 0 0,0 0 16,0 0-16,0 0 0,0 0 0,0 0 15,0 0-15,0 0 0,0 0 0,0 0 16</inkml:trace>
          <inkml:trace contextRef="#ctx0" brushRef="#br0" timeOffset="3246.1857">6021-2697 0,'32'0'0,"-32"0"0,0 0 0,0 0 15,0 0-15,0 0 0,0 0 0,0 0 16,0 0-16,0 0 0,0 0 0,0 0 15</inkml:trace>
        </inkml:traceGroup>
        <inkml:traceGroup>
          <inkml:annotationXML>
            <emma:emma xmlns:emma="http://www.w3.org/2003/04/emma" version="1.0">
              <emma:interpretation id="{CE7D0E25-FAC9-467A-BF15-142E5A98694D}" emma:medium="tactile" emma:mode="ink">
                <msink:context xmlns:msink="http://schemas.microsoft.com/ink/2010/main" type="inkWord" rotatedBoundingBox="19822,8159 19805,7439 20622,7419 20639,8140"/>
              </emma:interpretation>
            </emma:emma>
          </inkml:annotationXML>
          <inkml:trace contextRef="#ctx0" brushRef="#br0" timeOffset="4274.2445">6021-3104 0,'0'0'0,"0"0"0,0 0 16,0 0-16,0 0 0,0 0 0,0 0 15,0 0-15,0-32 0,0 32 0,0 0 16,0 0-16,0 0 0,0 0 0,0 0 16,0 0-16,0 0 0,0 0 0,0 0 15,0 0-15,0 0 0,0 0 0,0 0 16,0 0-16,0 0 0,0 0 0,0 0 15,0 0-15,-31 0 0,31 0 0</inkml:trace>
          <inkml:trace contextRef="#ctx0" brushRef="#br0" timeOffset="4446.2543">5990-3198 0,'0'0'0,"0"0"0,0 0 15,0 0-15,0 0 0,0 0 0,0 0 16,0 0-16,0 0 0,0 0 0,0-32 15,0 32-15,0 0 0,0 0 0,0 0 16,0 0-16,0 0 0,0 0 0</inkml:trace>
          <inkml:trace contextRef="#ctx0" brushRef="#br0" timeOffset="4626.2646">6053-3355 0,'0'0'0,"0"0"0,0-32 0,0 32 16,0 0-16,0 0 0,0 0 0,0 0 15,-32 0-15,32 0 0,0 0 0,0 0 16,0 0-16,0 0 0,0 0 0,0 0 16,0 0-16,-31 0 0,31 0 0,0-31 15,0 31-15</inkml:trace>
          <inkml:trace contextRef="#ctx0" brushRef="#br0" timeOffset="4818.2756">6053-3543 0,'0'0'0,"0"0"15,0-32-15,0 32 0,0 0 0,0 0 16,0 0-16,-32 0 0,32 0 0,0-31 16,0 31-16,0 0 0,0 0 0,0 0 15,0 0-15,0 0 0,0 0 0,0 0 16,0 0-16,0 0 0,0 0 15,0 0-15,0 0 0,0 0 0</inkml:trace>
          <inkml:trace contextRef="#ctx0" brushRef="#br0" timeOffset="4950.2832">6084-3700 0,'0'0'0,"0"0"0,-31 0 0,31-31 15,0 31-15,0 0 0,0 0 0,0 0 16</inkml:trace>
          <inkml:trace contextRef="#ctx0" brushRef="#br0" timeOffset="5138.2939">6084-3794 0,'0'0'0,"0"0"0,0 0 0,0 0 15,0-32-15,0 32 0,0 0 0,0 0 16,0 0-16,0 0 0,0 0 15,0 0-15,0 0 0,0 0 0,0 0 16,0 0-16</inkml:trace>
          <inkml:trace contextRef="#ctx0" brushRef="#br0" timeOffset="10042.5744">6084-3763 0,'0'0'0,"0"0"0,0 0 16,0 0-16,0 0 0,0 0 0,0 0 15,0 0-15,0 0 0,0 0 0,0 0 16,0 0-16,0 0 0,0 0 0,0 0 15,0 0-15,0 0 0,0 0 0,0 0 16,0 0-16,0 0 0,0 0 0,0 0 16,0 0-16,0 0 0,0 0 0,0 0 15,0 0-15,0 0 0,0 0 0,0 0 16,0 0-16,0-31 0,0 31 0,0 0 15,0 0-15,0 0 0,0 0 16,0 0-16,0 0 0,0 31 0,0-31 16,0 0-16,0 0 0,0 0 0,0 0 15,-31 0-15,31 32 0,0-32 0,0 0 16,0 0-16,0 31 0,-32-31 0,32 0 15,0 0-15,-31 31 0,31-31 0,-31 0 16,31 0-16,0 32 0,-32-32 0,32 31 16,-31-31-16,31 0 0,-32 31 0,32-31 15,0 32-15,-31-32 0,31 0 0,0 31 16,-31-31-16,31 31 0,0-31 0,0 0 15,-32 32-15,32-32 0,0 0 16,0 31-16,0-31 0,0 0 0,-31 31 16,31-31-16,0 0 0,0 32 0,0-32 15,0 0-15,0 31 0,0-31 0,0 0 16,0 0-16,0 0 0,0 0 0,0 0 15,0 0-15,0 0 0,0 32 0,0-32 16,0 0-16,0 0 0,0 0 0,0 0 16,0 0-16,0 0 0</inkml:trace>
          <inkml:trace contextRef="#ctx0" brushRef="#br0" timeOffset="10842.6202">6021-3700 0,'0'0'0,"0"0"0,0 0 0,0 0 15,0 0-15,0 0 0,0 0 16,0 0-16,0 0 0,-31 0 0,31 0 16,0 0-16,0 0 0,0 0 0,0 0 15,0-31-15,0 31 0,0 0 0,0 0 16,0 0-16,0 0 0,0 0 0,0 0 15,0 0-15,0 0 0,0 0 0,0 0 16,0 0-16,0 0 0,0 0 0,0 0 16,31 0-16,-31 0 0,0 0 0,0 0 15,0 0-15,0 0 0,0 0 0,0 0 16,0 0-16,0 0 0,32 31 0,-32-31 15,0 0-15,0 0 0,0 0 16,0 0-16,31 0 0,-31 31 0,0-31 16,31 0-16,-31 0 0,0 0 0,32 32 15,-1-32-15,-31 0 0,31 31 0,-31-31 16,32 0-16,-32 31 0,31-31 0,-31 32 15,31-32-15,-31 0 0,32 31 0,-32-31 16,31 0-16,-31 31 0,32-31 0,-32 32 16,31-32-16,-31 0 0,31 0 0,-31 31 15,0-31-15,32 0 0,-32 0 0,0 0 16,31 31-16,-31-31 0,0 0 0,0 0 15,31 0-15,-31 0 0,0 0 16,0 32-16,0-32 0,0 0 0,0 0 16,0 0-16,0 0 0,0 0 0,0 0 15,0 0-15,0 0 0,0 0 0,0 0 16,0 0-16,0 0 0,0 0 0,0 0 15,0 0-15,0 0 0,0 0 0,0 0 16,0 0-16,0 0 0,0 0 0,0 0 16,0 0-16,0 0 0,0 0 0,0 0 15,0 0-15,0 0 0,0 0 0</inkml:trace>
        </inkml:traceGroup>
        <inkml:traceGroup>
          <inkml:annotationXML>
            <emma:emma xmlns:emma="http://www.w3.org/2003/04/emma" version="1.0">
              <emma:interpretation id="{77860E63-60F5-480D-AD50-A8C50F64783B}" emma:medium="tactile" emma:mode="ink">
                <msink:context xmlns:msink="http://schemas.microsoft.com/ink/2010/main" type="inkWord" rotatedBoundingBox="20006,7087 20000,6806 20100,6803 20106,7085"/>
              </emma:interpretation>
            </emma:emma>
          </inkml:annotationXML>
          <inkml:trace contextRef="#ctx0" brushRef="#br0" timeOffset="5843.3342">6021-4390 0,'0'0'0,"0"0"0,0 0 16,0 0-16,0 0 0,0 0 0,0 0 15,0 0-15,0 0 0,0 0 0,0 0 16,0 0-16,0 0 0,0-31 0,0 31 15,0 0-15,0 0 0,0 0 0,0 0 16,0-32-16</inkml:trace>
          <inkml:trace contextRef="#ctx0" brushRef="#br0" timeOffset="5494.3143">5990-4171 0,'-31'0'0,"31"0"15,0 0-15,0 0 0,0 0 0,0-31 16,0 31-16,-32 0 0,32 0 0,0 0 16,0 0-16,0 0 0,0 0 0,0 0 15,0 0-15,0 0 0,0 0 0,0 0 16</inkml:trace>
          <inkml:trace contextRef="#ctx0" brushRef="#br0" timeOffset="5702.3262">5990-4265 0,'0'0'16,"0"0"-16,0 0 0,0 0 0,0 0 16,0-31-16,0 31 0,0 0 0,0 0 15,0 0-15,0 0 0,0 0 0,0 0 16,0 0-16,0 0 0,0 0 0,0 0 15,-31 0-15,31-31 0,0 31 0,0 0 16,0 0-16,0 0 0,0 0 0,0 0 16,0 0-16</inkml:trace>
        </inkml:traceGroup>
        <inkml:traceGroup>
          <inkml:annotationXML>
            <emma:emma xmlns:emma="http://www.w3.org/2003/04/emma" version="1.0">
              <emma:interpretation id="{020C2531-A195-4CF1-AF1D-6E572C43EDB5}" emma:medium="tactile" emma:mode="ink">
                <msink:context xmlns:msink="http://schemas.microsoft.com/ink/2010/main" type="inkWord" rotatedBoundingBox="19886,6433 19876,6023 20131,6017 20141,6426"/>
              </emma:interpretation>
            </emma:emma>
          </inkml:annotationXML>
          <inkml:trace contextRef="#ctx0" brushRef="#br0" timeOffset="6655.3807">5990-4923 0,'0'0'0,"0"0"0,0 0 16,0 0-16,0 0 0,0 0 0,0 0 15,0 0-15,0 0 0,-31 0 0,31 0 16,0 0-16,0 0 0,0 0 0,0 0 15,0 0-15</inkml:trace>
          <inkml:trace contextRef="#ctx0" brushRef="#br0" timeOffset="8683.4967">5959-5111 0,'0'0'0,"0"0"0,0 0 16,0 0-16,-32 0 0,32 0 0,0 0 16,0 0-16,0 0 0,0-32 0,0 32 15,0 0-15,0 0 0,0 0 0,0 0 16,-31 0-16,31 0 0,0 0 0,0 0 15,0-31-15,0 31 0,0 0 0,-32 0 16,32 0-16,0 0 0,0 0 0,0 0 16,0 0-16,0 0 0,0 0 0,0 0 15,-31 0-15,31 31 0,0-31 0,0 0 16,0 0-16,0 0 0,0 32 0,0-32 15,-31 0-15,31 0 0,0 31 16,0-31-16,0 0 0,0 0 0,0 0 16,0 31-16,0-31 0,31 0 0,-31 0 15,0 0-15,0 0 0,0 0 0,0 32 16,31-32-16,-31 0 0,0 0 0,32 0 15,-32 0-15,0 0 0,31 0 0,-31 0 16,0 0-16,32-32 0,-32 32 0,0 0 16,31 0-16,-31-31 0,0 31 0,0 0 15,31-31-15,-31 31 0,0 0 0,0-32 16,0 32-16,0 0 0,0-31 0,0 31 15,0 0-15,0 0 0,0 0 16,0-31-16,0 31 0,0 0 0,-31 0 16,31 0-16,0 0 0,0 0 0,0-32 15,0 32-15,0 0 0,-31 0 0,31 0 16,0 0-16,0 0 0,0 0 0,0 32 15,-32-32-15,32 0 0,0 0 0,0 0 16,-31 0-16,31 31 0,0-31 0,0 0 16,0 0-16,0 0 0,0 0 0,0 31 15,-32-31-15,32 0 0,0 0 0,0 32 16,0-32-16,0 0 0,0 0 0,32 31 15,-32-31-15,0 0 0,0 0 16,0 0-16,31 0 0,-31 0 0,0 31 16,32-31-16,-32 0 0,0 0 0,31 0 15,-31-31-15,31 31 0,-31 0 0,0 0 16,0-31-16,32 31 0,-32 0 0,0-32 15,0 32-15,0 0 0,0-31 0,0 31 16,0 0-16,0-31 0,0 31 0,0 0 16,0 0-16,0-32 0,0 32 0,0 0 15,-32 0-15,32 0 0,0 0 0,0 0 16,0 0-16,-31 0 0,31 32 0,0-32 15,-31 0-15</inkml:trace>
          <inkml:trace contextRef="#ctx0" brushRef="#br0" timeOffset="7509.4295">5959-5111 0,'0'0'0,"0"0"16,0 0-16,0 0 0,0 0 0,0 0 16,0 0-16,0 0 0,0 0 0,0 0 15,0 0-15,0 0 0,0 0 16,0 0-16,0 0 0</inkml:trace>
          <inkml:trace contextRef="#ctx0" brushRef="#br0" timeOffset="6186.3539">6021-4829 0,'0'0'0,"0"0"0,0 0 0,0 0 15,0 0-15,0 0 0,0 0 0,0 0 16,0 0-16,0-31 0,0 31 0,0 0 16,0 0-16,0 0 0,0 0 0,0 0 15,-31 0-15</inkml:trace>
          <inkml:trace contextRef="#ctx0" brushRef="#br0" timeOffset="6342.3628">5990-4892 0,'0'0'0,"0"0"0,0-31 0,0 31 16,0 0-16,0 0 0,0 0 0,0 0 15,0 0-15,0 0 0,0 0 0,0 0 16,0 0-16,0 0 0,-31 0 0,31 0 15,0-31-15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4:56:44.708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2B2E151-A7A5-4DE7-BEE6-9020775F5B8D}" emma:medium="tactile" emma:mode="ink">
          <msink:context xmlns:msink="http://schemas.microsoft.com/ink/2010/main" type="writingRegion" rotatedBoundingBox="10690,6793 19701,5748 20086,9070 11075,10115"/>
        </emma:interpretation>
      </emma:emma>
    </inkml:annotationXML>
    <inkml:traceGroup>
      <inkml:annotationXML>
        <emma:emma xmlns:emma="http://www.w3.org/2003/04/emma" version="1.0">
          <emma:interpretation id="{CE70408F-02EA-4540-8D59-17D194A891DC}" emma:medium="tactile" emma:mode="ink">
            <msink:context xmlns:msink="http://schemas.microsoft.com/ink/2010/main" type="paragraph" rotatedBoundingBox="10690,6793 19701,5748 19785,6468 10773,7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541348-68BC-48CF-8CE0-46908AA0FB6B}" emma:medium="tactile" emma:mode="ink">
              <msink:context xmlns:msink="http://schemas.microsoft.com/ink/2010/main" type="line" rotatedBoundingBox="10690,6793 19701,5748 19785,6468 10773,7513"/>
            </emma:interpretation>
          </emma:emma>
        </inkml:annotationXML>
        <inkml:traceGroup>
          <inkml:annotationXML>
            <emma:emma xmlns:emma="http://www.w3.org/2003/04/emma" version="1.0">
              <emma:interpretation id="{8D35CA00-38AB-4A4A-90E3-E66E485FC9D1}" emma:medium="tactile" emma:mode="ink">
                <msink:context xmlns:msink="http://schemas.microsoft.com/ink/2010/main" type="inkWord" rotatedBoundingBox="10690,6793 13010,6524 13077,7101 10757,7370"/>
              </emma:interpretation>
            </emma:emma>
          </inkml:annotationXML>
          <inkml:trace contextRef="#ctx0" brushRef="#br0">-3073-4421 0,'0'0'16,"0"0"-16,0 0 0,0 0 15,0 0-15,-31 0 0,31 0 0,0 0 16,0 0-16,0 0 0,0 0 0,0 0 15,0-32-15,0 32 0,0 0 0,0 0 16,0 0-16,0 0 0,0 0 0,0 0 16,0 0-16,0 0 0,0 0 0,-31 0 15,31 0-15,0 0 0,0 0 0,0 0 16,0 0-16,0 0 0,0 0 0,0 0 15,0 0-15,0 0 0,0 0 0,0 0 16,0 0-16,0 0 0,-32 0 0,32 0 16,0 0-16,0 0 0,0 0 15,0 0-15,0 0 0,0 0 0,0 0 16,0 0-16,0 0 0,0 0 0,0 0 15,-31 0-15,31 0 0,0 0 0,0 0 16,0 0-16,0 0 0,0 0 0,0 0 16,0 0-16,0 0 0,0 0 0,-31 32 15,31-32-15,0 0 0,0 0 0,0 0 16,0 31-16,-32-31 0,32 0 0,0 0 16,0 0-16,0 0 0,-31 31 0,31-31 15,0 0-15,0 0 0,0 32 0,0-32 16,0 0-16,-31 0 0,31 31 15,0-31-15,0 0 0,0 0 0,0 31 16,0-31-16,0 0 0,0 0 0,-32 32 16,32-32-16,0 0 0,0 0 0,0 0 15,0 31-15,0-31 0,0 0 0,0 0 16,0 0-16,0 31 0,0-31 0,32 0 15,-32 0-15,0 32 0,0-32 0,0 0 16,0 0-16,0 0 0,31 0 0,-31 0 16,0 31-16,0-31 0,0 0 0,0 0 15,0 0-15,31 0 0,-31 0 0,0 0 16,0 0-16,0 0 0,32 0 15,-32 0-15,0 0 0,0 0 0,31 0 16,-31 0-16,0 0 0,0 0 0,31 0 16,-31 0-16,0 0 0,32 0 0,-32 0 15,0-31-15,0 31 0,31 0 0,-31 0 16,0 0-16,0 0 0,0 0 0,31 0 15,-31 0-15,0 0 0,0-32 0,32 32 16,-32 0-16,0 0 0,0 0 0,0 0 16,31-31-16,-31 31 0,0 0 0,31 0 15,-31 0-15,0-31 0,0 31 0,32 0 16,-32 0-16,0 0 0,0-32 15,0 32-15,31 0 0,-31 0 0,0 0 16,0 0-16,32 0 0,-32-31 0,0 31 16,0 0-16,0 0 0,0 0 0,0 0 15,0 0-15,0 0 0,31 0 0,-31 0 16,0 0-16,0 0 0,0 0 0,0 0 15,0 31-15,0-31 0,0 0 0,0 0 16,0 0-16,0 0 0,0 0 0,0 0 16,31 0-16,-31 32 0,0-32 0,0 0 15,0 0-15,0 31 0,0-31 0,0 0 16,0 31-16,0-31 0,0 0 15,0 32-15,0-32 0,0 0 0,-31 31 16,31-31-16,0 0 0,0 32 0,0-32 16,0 0-16,0 0 0,0 31 0,0-31 15,0 0-15,0 0 0,0 0 0,0 0 16,0 0-16,0 0 0,0 0 0,0 0 15,0 0-15,0 0 0,0-31 0,0 31 16,0 0-16,31 0 0,-31-32 0,0 32 16,0 0-16,32 0 0,-32-31 0,0 31 15,0 0-15,0 0 0,0 0 0,0 0 16,31 0-16,-31 0 0,0 0 15,0 0-15,0 0 0,0 0 0,0 0 16,0 0-16,0 0 0,0 0 0,0 0 16,0 0-16,0 0 0,0 0 0,0 0 15,0 0-15,0 0 0,0 0 0,0 0 16,0 0-16,0 0 0,0 0 0,0 0 15,31-32-15,-31 32 0,0 0 0,0 0 16,0 0-16,0 0 0,32 0 0,-32 0 16,0 0-16,0 0 0,0 0 0,0 0 15,0 0-15,0 0 0,0 0 0,0 0 16,0 0-16,0 0 0,0 0 15,0 0-15,0 0 0,0 0 0,0 0 16,0 0-16,0 0 0,0 0 0,0 0 16,0 0-16,-32 0 0,32 0 0,0 0 15,0 0-15,0 0 0,32 0 0,-32 0 16,0 32-16,0-32 0,31 0 0,-31 0 15,0 0-15,31 0 0,-31 31 0,32-31 16,-32 0-16,31 0 0,-31 0 0,31 0 16,-31 0-16,32 0 0,-32 0 0,31 0 15,-31 0-15,32 0 0,-32 0 0,0-31 16,31 31-16,-31 0 0,0 0 15,0 0-15,31-32 0,-31 32 0,0 0 16,0 0-16,0 0 0,0 0 0,0-31 16,0 31-16,0 0 0,-31-31 0,31 31 15,0 0-15,-31 0 0,31-32 0,0 32 16,-32 0-16,32 0 0,0 0 0,-31 0 15,31 0-15,-32 0 0,32 0 0,0 0 16,-31 0-16,31 0 0,-31 0 0,31 32 16,-32-32-16,32 31 0,-31-31 0,31 0 15,0 31-15,-31-31 0,31 0 0,0 32 16,0-32-16,0 0 0,-32 0 15,32 0-15,0 0 0,0 0 0</inkml:trace>
          <inkml:trace contextRef="#ctx0" brushRef="#br0" timeOffset="248.0142">-2665-4515 0,'0'0'0,"0"-32"15,0 32-15,0 0 0,0 0 0,0 0 16,31 0-16,-31 0 0,0 0 0,0 0 16,0 0-16,32 0 0,-32 0 0,0 0 15,31 0-15,-31 0 0,31 0 0,-31 0 16,32 0-16,-32 0 0,31 0 0,-31 0 15,32 0-15,-1 0 0,-31 0 0,31 0 16,-31 0-16,32 0 0</inkml:trace>
          <inkml:trace contextRef="#ctx0" brushRef="#br0" timeOffset="2453.1404">-2320-4233 0,'0'0'0,"0"0"16,0 0-16,0 0 0,0 0 0,0 0 16,0 0-16,0 0 0,0 0 0,0 0 15,0 0-15,0 0 0,0 0 0,0 0 16,0 0-16,0 0 0,0 0 0,0 0 15,0 0-15,0 0 0,31 0 0,-31 0 16,0 0-16,32 0 0,-32 0 0,0 0 16,31 0-16,-31 0 0,0 0 0,31-32 15,-31 32-15,0 0 0,32-31 0,-32 31 16,0 0-16,0-31 0,31 31 15,-31-32-15,0 32 0,0 0 0,0-31 16,32 31-16,-32-31 0,0 31 0,0-32 16,0 32-16,0 0 0,0-31 0,0 31 15,0 0-15,0-31 0,0 31 0,0 0 16,-32-32-16,32 32 0,0 0 0,0-31 15,0 31-15,0 0 0,-31 0 0,31 0 16,0 0-16,0 0 0,0 0 0,0 0 16,0 0-16,0 0 0,0 0 0,0 0 15,0 0-15,-32 0 0,32 0 0,0 0 16,0 0-16,0 0 0,0 0 15,0 31-15,0-31 0,0 0 0,0 32 16,0-32-16,0 31 0,0-31 0,-31 31 16,31-31-16,0 32 0,0-32 0,0 31 15,0-31-15,0 31 0,0 1 0,0-32 16,0 31-16,0-31 0,0 31 0,0 1 15,0-32-15,0 31 0,31-31 0,-31 31 16,0-31-16,0 0 0,0 32 0,0-32 16,0 0-16,0 31 0,0-31 0,0 0 15,32 0-15,-32 0 0,0 0 0,0 32 16,0-32-16,0 0 0,0 0 0,0 0 15,0 0-15,0 0 0,0 0 0,0 0 16,0 0-16,0 0 0,0 0 16,0 0-16,0 0 0,0 0 0,0 0 15,0-32-15,0 32 0,0 0 0,0 0 16,0 0-16,31-31 0,-31 31 0,0 0 15,0-32-15,32 32 0,-32 0 0,0 0 16,0 0-16,0-31 0,31 31 0,-31 0 16,0 0-16,0 0 0,0 0 0,31 0 15,-31 0-15,0 0 0,0 0 0,0 0 16,0 0-16,0 0 0,0 0 15,0 0-15,0 0 0,0 0 0,0 0 16,0 0-16,0 0 0,0 0 0,0 0 16,0 0-16,0 0 0,0 0 0,0 0 15,0 31-15,0-31 0,0 0 0,0 0 16,0 0-16,0 0 0,0 0 0,0 0 15,0 0-15,0 0 0,0 0 0,0 0 16,0 0-16,0 0 0,0 0 0,0 0 16,32 0-16,-32 0 0,0 0 0,0 0 15,0 0-15,0 0 0,31 0 0,-31 0 16,0-31-16,31 31 0,-31 0 0,32-31 15,-32 31-15,0-32 0,31 1 0,-31 31 16,31-31-16,-31 31 0,32-32 16,-32 1-16,31 0 0,-31 31 0,0-32 15,31 32-15,-31-31 0,0 31 0,0 0 16,0 0-16,0 0 0,0 0 0,0 0 15,0 0-15,0 0 0,0 0 0,0 0 16,0 0-16,0 0 0,0 0 0,0 0 16,0 31-16,0-31 0,0 0 0,-31 32 15,31-32-15,0 31 0,0-31 0,0 31 16,0-31-16,0 0 0,-31 32 15,31-32-15,0 31 0,31-31 0,-31 0 16,0 31-16,0-31 0,0 0 0,31 0 16,-31 32-16,0-32 0,0 0 0,32 0 15,-32 0-15,0 0 0,0 0 0,31 0 16,-31 0-16,0 0 0,32 0 0,-32 0 15,0 0-15,0 0 0,0 0 0,0 0 16,0 0-16,0 0 0,0 0 0,0 0 16,0 0-16,0 0 0,0 0 0,0 0 15,0 31-15,0-31 0,0 0 0,0 0 16,0 0-16,0 0 0,-32 0 15,32 0-15,0 0 0,0 0 0,0 31 16,0-31-16,0 0 0,0 0 0,0 0 16,0 0-16,0 32 0,0-32 0,0 0 15,0 0-15,0 0 0,32 0 0,-32 0 16,0 0-16,31 0 0,-31 0 0,0 0 15,31 0-15,-31 0 0,32 0 0,-32 0 16,31 0-16,-31-32 0,0 32 0,31 0 16,-31 0-16,0-31 0,0 31 0,0 0 15,32 0-15,-32 0 0,0-31 0,0 31 16,0 0-16,0 0 0,-32 0 15,32 0-15,0 0 0,0 0 0,0 0 16,0 0-16,-31 0 0,31 0 0,0 0 16,0 0-16,-31 0 0,31 0 0,0 0 15,0 31-15,0-31 0,0 0 0,0 0 16,0 31-16,0-31 0,0 0 0,0 0 15,0 32-15,0-32 0,0 0 0,0 0 16,31 0-16,-31 0 0,0 31 0,0-31 16,31 0-16,-31 0 0,32 0 0,-32 0 15,31 0-15,-31 0 0,31 0 0,-31 0 16,32-31-16,-32 31 0,31 0 15,-31 0-15,31 0 0,-31 0 0,32 0 16,-32 0-16,0-32 0,31 32 0,-31 0 16,0 0-16,0 0 0,0 0 0,0 0 15,0 0-15,0 0 0,0 0 0,0 0 16,0 0-16,0 0 0,0 0 0,0 0 15,0 0-15,0 0 0,0 0 0,0 0 16,0 0-16,0 0 0,0 0 0,0 0 16,0 0-16,0 0 0,0 0 0,0 0 15,0 0-15,0 0 0,0 32 0,0-32 16,32 0-16,-32 0 0,0 0 0,0 0 15,0 0-15,0 0 0,31 0 0,-31 0 16,0 0-16,31 0 0,-31 0 16,0 0-16,32-32 0,-32 32 0,31 0 15,-31 0-15,31-31 0,-31 31 0,0 0 16,0 0-16,32 0 0,-32 0 0,0 0 15,0 0-15,0 0 0,0 0 0,0 0 16,0 0-16,0 0 0,31 31 0,-31-31 16,0 0-16,0 0 0,0 0 0</inkml:trace>
        </inkml:traceGroup>
        <inkml:traceGroup>
          <inkml:annotationXML>
            <emma:emma xmlns:emma="http://www.w3.org/2003/04/emma" version="1.0">
              <emma:interpretation id="{DA5B231B-06D4-4D7A-B454-2A454669C75B}" emma:medium="tactile" emma:mode="ink">
                <msink:context xmlns:msink="http://schemas.microsoft.com/ink/2010/main" type="inkWord" rotatedBoundingBox="13522,6981 14032,6922 14057,7132 13547,7191"/>
              </emma:interpretation>
            </emma:emma>
          </inkml:annotationXML>
          <inkml:trace contextRef="#ctx0" brushRef="#br0" timeOffset="3380.1934">-533-4171 0,'0'0'0,"0"0"0,0 0 15,0 0-15,0 0 0,0 0 0,0 0 16,0 0-16,0 0 0,0 0 0,0 0 16,0 0-16,0 0 0,0 0 0,0 32 15,0-32-15,0 0 0,0 0 0,0 0 16,0 0-16,0 31 0,0-31 0,0 0 15,0 0-15,0 0 0,0 32 0,32-32 16,-32 0-16,0 0 0,0 0 0,0 0 16,31 0-16,-31 0 0,0 0 0,31 0 15,-31 0-15,0 0 0,0-32 0,32 32 16,-32 0-16,0-31 0,31 31 0,-31-32 15,0 32-15,0-31 0,32 31 0,-32-31 16,0 31-16,0 0 0,0-32 16,0 32-16,0 0 0,0-31 0,0 31 15,0 0-15,0 0 0,0 0 0,-32 0 16,32 0-16,0 31 0,0-31 0,-31 0 15,31 0-15,0 32 0,0-32 0,0 0 16,-32 31-16,32-31 0,0 31 0,0-31 16,0 0-16</inkml:trace>
          <inkml:trace contextRef="#ctx0" brushRef="#br0" timeOffset="3600.206">-250-4202 0,'0'0'15,"0"0"-15,0 0 0,0 0 0,0 0 16,0 0-16,0 31 0,0-31 0,0 0 16,0 0-16,0 0 0,31 0 0,-31 0 15,0 32-15,31-32 0,-31 0 16,0 0-16,32 0 0,-32 0 0,31 0 0,-31 0 15,31 0-15,-31-32 0,32 32 0,-1 0 16,-31-31-16</inkml:trace>
        </inkml:traceGroup>
        <inkml:traceGroup>
          <inkml:annotationXML>
            <emma:emma xmlns:emma="http://www.w3.org/2003/04/emma" version="1.0">
              <emma:interpretation id="{A26E768C-CA5F-4BFF-A98B-80B960A7FBCA}" emma:medium="tactile" emma:mode="ink">
                <msink:context xmlns:msink="http://schemas.microsoft.com/ink/2010/main" type="inkWord" rotatedBoundingBox="16847,6203 19715,5871 19758,6234 16889,6567"/>
              </emma:interpretation>
            </emma:emma>
          </inkml:annotationXML>
          <inkml:trace contextRef="#ctx0" brushRef="#br0" timeOffset="-45307.5914">3858-5049 0,'0'0'0,"0"0"16,0 0-16,0 0 0,0 0 16,0 0-16,31 32 0,-31-32 0,0 0 15,0 0-15,0 0 0,0 0 0,31 0 16,-31 0-16,0 31 0,32-31 0,-32 0 15,31 0-15,-31 0 0,31 0 0,-31 0 16,0 0-16,32 0 0,-32 0 0,31 0 16,-31 0-16</inkml:trace>
          <inkml:trace contextRef="#ctx0" brushRef="#br0" timeOffset="-45131.5813">4202-5017 0,'0'0'0,"0"0"16,0 0-16,0 0 0,0 0 0,0 0 15,0 0-15,0 0 0,0 0 0,0 0 16,0 0-16,32 0 0,-32 0 0,0 0 16,0 0-16,31 0 0,-31 0 0,0 0 15,0-32-15,32 32 0</inkml:trace>
          <inkml:trace contextRef="#ctx0" brushRef="#br0" timeOffset="-44950.571">4422-5049 0,'0'0'0,"0"0"0,0 0 0,0 0 16,31 0-16,-31 0 0,0 0 0,0 0 16,0 0-16,0 0 0,32 0 0,-32 0 15,0 0-15,0 0 0,31 0 0,-31 0 16,0 0-16,0 0 0,0 0 0,31 0 15</inkml:trace>
          <inkml:trace contextRef="#ctx0" brushRef="#br0" timeOffset="-44755.5598">4673-5049 0,'0'0'0,"0"0"0,0 0 0,31 0 15,-31 0-15,0 0 0,0 0 0,0 32 16,0-32-16,0 0 0,0 0 0,32 0 15,-32 0-15,0 0 0,0 0 0,0 0 16,0 0-16,31 0 0,-31 0 16,0 31-16,0-31 0,0 0 0</inkml:trace>
          <inkml:trace contextRef="#ctx0" brushRef="#br0" timeOffset="-24796.4182">3669-4986 0,'0'0'0,"0"0"0,0 0 15,0 0-15,0 0 0,0 0 0,0 0 16,0 0-16,0 0 0,0 0 0,0 0 16,0 0-16,0 0 0,0 0 0,0 0 15,0 0-15,0 0 0,0 0 0,0 0 16,0 0-16,0 0 0,0 0 0,0 0 15,0 0-15,0 0 0,0 0 0,0 0 16,0 0-16,0 0 0,0 0 0,0 0 16,0 0-16,0 0 0,0-31 0,0 31 15,0 0-15,0 0 0,0 0 16,0 0-16,0 0 0,0 0 0,0 0 15,0 0-15,0 0 0,0 0 0,0 0 16,0 0-16,0 0 0,0-32 0,0 32 16,0 0-16,0 0 0,0 0 0,0 0 15,32 0-15,-32 0 0,0 0 0,0 0 16,0 0-16,31-31 0,-31 31 0,0 0 15,31 0-15,-31 0 0,32 0 0,-32-31 16,31 31-16,-31 0 0,0 0 0,32 0 16,-32 0-16,31 0 0,-31 0 0,0-32 15,31 32-15,-31 0 0,0 0 16,0 0-16,32 0 0,-32 0 0,0 0 15,31 0-15,-31 0 0,0 0 0,31-31 16,-31 31-16,0 0 0,0 0 0,32 0 16,-32 0-16,0 0 0,0 0 0,31 0 15,-31-31-15,0 31 0,0 0 0,0 0 16,0 0-16,0 0 0,31 0 0,-31 0 15,0 0-15,0 0 0,0 0 0,0 0 16,-31 0-16,31 0 0,0 0 0,0 0 16,0 0-16,0 31 0,0-31 0,0 0 15,-31 0-15,31 0 0,0 31 16,-32-31-16</inkml:trace>
          <inkml:trace contextRef="#ctx0" brushRef="#br0" timeOffset="-23968.3709">3701-5017 0,'0'0'0,"0"0"16,0 0-16,0 0 0,0 0 0,0 0 15,0 0-15,0 0 0,0 0 0,0 0 16,0 0-16,0 0 0,0 0 0,0 0 16,0 0-16,0 0 0,0 0 0,0 0 15,0 0-15,0 0 0,0 0 16,0 0-16,0 0 0,0 0 0,0 0 15,0 0-15,0 0 0,0 0 0,0 0 16,0 0-16,31 0 0,-31 0 0,0 0 16,0 31-16,0-31 0,0 0 0,31 0 15,-31 0-15,0 0 0,0 0 0,0 32 16,32-32-16,-32 0 0,0 0 0,0 0 15,31 0-15,-31 31 0,0-31 0,0 0 16,32 0-16,-32 31 0,0-31 0,31 0 16,-31 0-16,0 0 0,0 0 15,0 0-15,31 32 0,-31-32 0,0 0 16,0 0-16,0 0 0,32 0 0,-32 0 15,0 0-15,0 0 0,0 0 0,31 0 16,-31 0-16,0 0 0,0 0 0,0 0 16,0 0-16,0 0 0,0 0 0,0 0 15,0 0-15,0 0 0,31 0 0,-31 0 16,0 0-16,0 0 0,0 0 0,0 0 15,0 0-15,0 0 0,0 0 0,0 0 16,0 0-16,0 0 0,0 0 0,0 0 16,0 31-16,0-31 0,0 0 15,0 0-15,0 0 0,0 0 0,0 0 16,0 0-16,0 0 0,0 0 0,0 0 15,-31 0-15,31 0 0,0 0 0,0 0 16,0 0-16,0 0 0,0 0 0,0 0 16,0 0-16</inkml:trace>
          <inkml:trace contextRef="#ctx0" brushRef="#br0" timeOffset="-44564.5489">4892-5049 0,'0'0'0,"32"0"16,-32 0-16,0 0 0,0 0 0,0 0 15,0 32-15,0-32 0,0 0 0,0 0 16,0 0-16,31 0 0,-31 0 16,0 0-16,0 0 0,0 0 0,31 0 15,-31 0-15,0 0 0,0 0 0,0 0 16,0 0-16,0 0 0,0 0 0,0 0 15</inkml:trace>
          <inkml:trace contextRef="#ctx0" brushRef="#br0" timeOffset="-44120.5235">5175-5049 0,'0'0'16,"0"0"-16,0 0 0,0 0 0,0 0 15,0 0-15,0 0 0,31 0 0,-31 0 16,0 0-16,0 0 0,0 0 0,0 0 15,0 0-15,0 0 0,31 0 0,-31 0 16,0 0-16,0 0 0,0 0 0,0 0 16,0 0-16,32 0 0,-32-31 0,0 31 15,0 0-15,0 0 0,0 0 0,0 0 16,31 0-16,-31 0 0,0 0 0,0 0 15,0 0-15,0 0 0,0 0 0,0 0 16,0 0-16,0 0 0,0 0 16,0 0-16,0 0 0,0 0 0,0 0 15,0 0-15,0 0 0,31 0 0,-31 0 16,0 0-16,0 0 0,0 0 0,0 0 15,0 0-15,0 0 0,0 0 0,0 0 16,32 0-16,-32 0 0,0 0 0,0 0 16,0 0-16,0 0 0,31 0 0,-31 0 15,0 0-15,0 0 0,0 0 0,31 0 16,-31 0-16,0 0 0,0 0 0,0 0 15,0 0-15,0 0 0,0 0 0,32 0 16,-32 0-16,0 0 0,0 0 16,0 0-16,0 0 0,0 0 0,0 0 15,0 0-15</inkml:trace>
          <inkml:trace contextRef="#ctx0" brushRef="#br0" timeOffset="-43948.5137">5520-5049 0,'31'0'0,"-31"0"0,0 0 0,0 0 16,31 0-16,-31 0 0,0 0 0,0 0 15,32 0-15,-32 0 0,0 0 0,0 0 16,31 0-16,-31 0 0,0 0 16,0 0-16,0 0 0,31 0 0,-31 0 15,0 0-15,0 0 0,0 0 0,0 0 16,0 0-16,0 0 0</inkml:trace>
          <inkml:trace contextRef="#ctx0" brushRef="#br0" timeOffset="-45839.6218">2791-4860 0,'0'0'16,"32"0"-16,-32 0 0,0 0 0,0 0 15,0 0-15,0 0 0,0-32 0,0 32 16,0 0-16,0 0 0,31 0 0,-31 0 15,0 0-15,0 0 0,0 0 0,0 0 16,31 0-16,-31 0 0,0 0 0,0 0 16,32 0-16,-32 0 0,0 0 0,0 0 15,0 0-15,0 0 0,0-31 0,0 31 16,31 0-16,-31 0 0,0 31 0,0-31 15,0 0-15,0 0 0,0 0 0,0 0 16,0 0-16,32 0 0,-32 0 16,0 0-16,0 32 0,0-32 0,0 0 15,31 0-15</inkml:trace>
          <inkml:trace contextRef="#ctx0" brushRef="#br0" timeOffset="-46304.6484">3105-4954 0,'0'0'0,"0"0"0,0 0 0,31 0 0,-31 31 15,32-31-15,-32 0 0,0 0 0,31 0 16,-31 0-16,31 0 0,-31 0 16,32-31-16,-32 31 0,31 0 0,-31 0 15,31 0-15,-31 0 0</inkml:trace>
          <inkml:trace contextRef="#ctx0" brushRef="#br0" timeOffset="-45535.6044">3419-4954 0,'0'0'15,"0"0"-15,0 0 0,0 0 0,0 0 16,0 0-16,0 0 0,0 0 0,31 0 16,-31 0-16,0 0 0,0 0 0,0 0 15,0 0-15,31 0 0,-31 0 0,0 0 16,0 0-16,32 0 0,-32 0 0,31 0 15,-31 0-15,0 0 0,31 0 0,-31 0 16,0 0-16,0-32 0,32 32 16,-32 0-16,0 0 0,31 0 0</inkml:trace>
        </inkml:traceGroup>
      </inkml:traceGroup>
    </inkml:traceGroup>
    <inkml:traceGroup>
      <inkml:annotationXML>
        <emma:emma xmlns:emma="http://www.w3.org/2003/04/emma" version="1.0">
          <emma:interpretation id="{477D9685-BD10-46BE-8F59-FD66B2F015FC}" emma:medium="tactile" emma:mode="ink">
            <msink:context xmlns:msink="http://schemas.microsoft.com/ink/2010/main" type="paragraph" rotatedBoundingBox="10849,7143 18531,7502 18444,9361 10762,9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24B3D-C05C-4DB0-991E-7A934A78F6E9}" emma:medium="tactile" emma:mode="ink">
              <msink:context xmlns:msink="http://schemas.microsoft.com/ink/2010/main" type="line" rotatedBoundingBox="10849,7143 18531,7502 18444,9361 10762,9002"/>
            </emma:interpretation>
          </emma:emma>
        </inkml:annotationXML>
        <inkml:traceGroup>
          <inkml:annotationXML>
            <emma:emma xmlns:emma="http://www.w3.org/2003/04/emma" version="1.0">
              <emma:interpretation id="{861007C3-CE4E-4E48-BE6B-06106EA1D45D}" emma:medium="tactile" emma:mode="ink">
                <msink:context xmlns:msink="http://schemas.microsoft.com/ink/2010/main" type="inkWord" rotatedBoundingBox="10841,7298 13865,7440 13833,8129 10809,7988"/>
              </emma:interpretation>
            </emma:emma>
          </inkml:annotationXML>
          <inkml:trace contextRef="#ctx0" brushRef="#br0" timeOffset="7096.4059">-3261-3449 0,'0'0'0,"0"0"0,0 0 16,0 0-16,0 0 0,0 0 0,0 0 15,0 0-15,0 0 0,0 0 0,0 0 16,0 0-16,0 0 0,0 0 0,0 0 15,32 0-15,-32 0 0,0 0 0,0 0 16,0 0-16,0 0 0,0 0 16,0 0-16,0 0 0,31 0 0,-31 0 15,0 0-15,0-32 0,31 32 0,-31 0 16,0 0-16,0-31 0,0 31 0,32-31 15,-32 31-15,0 0 0,0-32 0,0 32 16,31-31-16,-31 31 0,0-31 0,0 31 16,0-32-16,31 32 0,-31-31 0,0 31 15,0 0-15,0-31 0,0 31 16,0 0-16,0 0 0,0 0 0,0-32 0,0 32 15,0 0-15,0 0 0,0 0 0,0-31 16,0 31-16,-31 0 0,31 0 16,0 0-16,0-32 0,0 32 0,0 0 15,0 0-15,0 0 0,0 0 0,-31 0 16,31-31-16,0 31 0,0 0 0,0 0 15,0 0-15,0 0 0,0 0 0,0 0 16,0 0-16,0 0 0,0 0 0,0 0 16,0 31-16,0-31 0,0 0 0,0 0 15,0 0-15,0 32 0,0-32 0,0 0 16,0 31-16,-32-31 0,32 0 0,0 0 15,0 32-15,0-32 0,0 0 0,0 31 16,0-31-16,0 0 0,0 0 16,0 31-16,0-31 0,0 32 0,0-32 15,0 0-15,0 31 0,0-31 0,0 31 16,0-31-16,0 32 0,0-32 0,0 31 15,0-31-15,0 31 0,0-31 0,0 32 16,0-32-16,0 31 0,32-31 0,-32 31 16,0-31-16,0 32 0,0-32 0,0 0 15,0 31-15,0-31 0,0 32 0,31-32 16,-31 0-16,0 31 0,0-31 0,0 0 15,0 0-15,0 0 0,0 0 0,0 0 16,0 0-16,0 0 0,0 0 16,0 0-16,0 0 0,0 0 0,0 0 15,0 0-15,0 0 0,0 0 0,0 0 16,0 0-16,0 0 0,0 0 0,0 0 15,0 0-15,0 0 0,0 0 0,0 0 16,0-31-16,31 31 0,-31 0 0,0-32 16,0 32-16,32-31 0,-32 31 0,31-32 15,-31 32-15,31 0 0,-31-31 0,32 31 16,-32-31-16,31 31 0,-31 0 0,32-32 15,-1 32-15,-31 0 0,0 0 0,31 0 16,-31-31-16,32 31 0,-32 0 16,0 0-16,0 0 0,0 0 0,0 0 15,0 31-15,0-31 0,0 0 0,0 0 16,0 0-16,0 0 0,0 32 0,0-32 15,0 0-15,0 0 0,0 0 0,0 31 16,-32-31-16,32 0 0,0 0 0,0 0 16,0 31-16,0-31 0,-31 0 0,31 0 15,0 0-15,0 0 0,0 32 0,0-32 16,0 0-16,0 0 0,0 0 0,0 0 15,0 31-15,0-31 0,0 0 0,0 0 16,0 0-16,0 0 0,0 0 16,0 0-16,0 32 0,31-32 0,-31 0 15,0 0-15,0 0 0,0 0 0,32 0 16,-32 0-16,0 0 0,31 0 0,-31 0 15,0 0-15,31 0 0,-31 0 0,32-32 16,-32 32-16,0 0 0,31 0 0,-31-31 16,31 31-16,-31 0 0,32-32 0,-32 32 15,0 0-15,0-31 0,31 31 0,-31 0 16,0-31-16,0 31 0,0 0 0,0 0 15,0-32-15,0 32 0,0 0 0,0 0 16,0-31-16,0 31 0,0 0 16,-31 0-16,31 0 0,0 0 0,0 0 15,0 0-15,0 0 0,0 0 0,0 0 16,-32 0-16,32 0 0,0 0 0,0 31 15,0-31-15,0 0 0,-31 0 0,31 32 16,0-32-16,0 0 0,0 0 0,0 31 16,0-31-16,0 0 0,0 0 0,0 0 15,31 31-15,-31-31 0,0 0 0,0 0 16,0 32-16,0-32 0,32 0 0,-32 0 15,0 0-15,0 0 0,0 0 0,0 0 16,31 0-16,-31 0 0,0 0 16,31 0-16,-31 0 0,32-32 0,-1 32 15,-31 0-15,32 0 0,-1-31 0,0 31 16,-31 0-16,32-31 0,-1 31 0,-31 0 15,31 0-15,-31 0 0,32-32 0,-32 32 16,0 0-16,0 0 0,31 0 0,-31 0 16,0 0-16,0 0 0,0 0 0,0 0 15,0 0-15,0 32 0,0-32 0,0 0 16,0 0-16,0 31 0,0-31 0,0 0 15,0 0-15,0 31 0,0-31 0,0 0 16,0 32-16,0-32 0,0 0 16,0 0-16,0 0 0,31 0 0,-31 0 15,0 31-15,0-31 0,32 0 0,-32 0 16,0 0-16,31 0 0,-31-31 0,0 31 15,32 0-15,-32 0 0,0 0 0,31-32 16,-31 32-16,0 0 0,31 0 0,-31-31 16,0 31-16,0 0 0,32-31 0,-32 31 15,0 0-15,0 0 0,0 0 0,0 0 16,0 0-16,0 0 0,-32 0 0,32-32 15,0 32-15,0 0 0,-31 0 0,31 0 16,0 0-16,0 0 0,-31 0 16,31 32-16,0-32 0,0 0 0,-32 0 15,32 31-15,0-31 0,0 0 0,0 0 16,-31 31-16,31-31 0,0 0 0,0 0 15,0 32-15,31-32 0,-31 0 0,0 0 16,0 0-16,0 0 0,32 0 0,-32 0 16,0 0-16,31 0 0,-31 0 0,31 0 15,-31 0-15,32 0 0,-32 0 0,31-32 16,0 32-16,-31 0 0,32 0 0,-1-31 15,-31 31-15,31 0 0,1 0 0,-32 0 16,31-31-16,-31 31 0,31 0 16,-31 0-16,32 0 0,-32 0 0,0 0 15,0 0-15,0 0 0,0 0 0,0 0 16,0 0-16,0 31 0,0-31 0,0 0 15,0 0-15,0 0 0,0 31 0,0-31 16,0 0-16,0 0 0,0 0 0,0 0 16,0 0-16,0 0 0,-32 0 0,32 32 15,0-32-15,0 0 0,32 0 0,-32 0 16,0-32-16,31 32 0,-31 0 0,0 0 15,32 0-15,-1-31 0,-31 31 0,31-31 16,1 31-16,-1-32 0,0 32 16,1-31-16,-32 0 0,31 31 0,0-32 15,1 1-15,-1 31 0,0-31 0,-31 31 16,32-32-16,-1 32 0,-31-31 0,0 31 15,32 0-15,-32-31 0,0 31 0,0 0 16,0 0-16,0-32 0,-32 32 0,32 0 16,0 0-16,0 0 0,-31 0 0,31-31 15,-32 31-15,32 0 0,-31 31 0,31-31 16,-31 0-16,31 0 0,-32 32 0,32-32 15,-31 31-15,31-31 0,-31 31 0,31-31 16,0 32-16,0-32 0,-32 31 16,32 0-16,0-31 0,0 32 0,0-1 15,0 0-15,0-31 0,0 32 0,32-1 16,-32-31-16,0 31 0,31-31 0,-31 32 15,31-32-15,1 31 0,-32-31 0,31 0 16,0 0-16,-31 0 0,32 0 0,-1 0 16,-31 0-16,32 0 0,-1 0 0,-31 0 15,31-31-15,1 31 0,-32 0 0,31 0 16,0-32-16,-31 32 0,32-31 0,-32 31 15,31-31-15,-31 31 0,0 0 0,0-32 16,0 32-16,0 0 0,0-31 16,0 31-16,0 0 0,0 0 0,0 0 15,0 0-15,-31 0 0,31 0 0,0 0 16,-32 0-16,32 0 0,0 31 0,-31-31 15,31 0-15,-31 0 0,31 32 0,0-32 16,0 0-16,0 31 0,0-31 0,-32 0 16,32 31-16,0-31 0,0 0 0,32 32 15,-32-32-15,0 0 0,0 31 0,31-31 16,-31 0-16,31 0 0,-31 32 0,32-32 15,-32 0-15,31 0 0,-31-32 0,31 32 16,1 0-16,-1-31 0,0 31 16,1-32-16,-1 1 0,1 0 0,-1-1 15,0 1-15,1 0 0,-1-1 0,0 1 16,1 0-16,-1-1 0,0 32 0,1-31 15,-1 0-15,-31-1 0,31 1 0,-31 31 16,0-32-16,32 32 0,-32 0 0,0 0 16,0 0-16,0 0 0,-32 0 0,32 0 15,0 0-15,0 32 0,-31-32 0,31 31 16,-31-31-16,31 32 0,-32-32 0,32 31 15,-31 0-15,31-31 0,0 32 0,0-1 16,-31-31-16,31 31 0,0 1 16,0-1-16,0-31 0,31 31 0,-31 1 15,0-32-15,0 31 0,0-31 0,31 31 16,-31-31-16,0 0 0,0 0 0,0 0 15,0 0-15,0 0 0</inkml:trace>
          <inkml:trace contextRef="#ctx0" brushRef="#br0" timeOffset="7280.4165">-658-3669 0,'-31'0'16,"31"0"-16,0 0 0,0 0 16,0 0-16,0 0 0,0 0 0,0 0 15,0 0-15,0 0 0,31 0 0,-31 0 16,0 0-16,31 0 0,1 0 0,-32 0 15,31 0-15,0 0 0,1 0 0,30 0 16,-30 0-16,-1 0 0,32 0 0,-32 0 16,32-31-16</inkml:trace>
        </inkml:traceGroup>
        <inkml:traceGroup>
          <inkml:annotationXML>
            <emma:emma xmlns:emma="http://www.w3.org/2003/04/emma" version="1.0">
              <emma:interpretation id="{19C06731-A117-4953-B0B5-6DC143C01799}" emma:medium="tactile" emma:mode="ink">
                <msink:context xmlns:msink="http://schemas.microsoft.com/ink/2010/main" type="inkWord" rotatedBoundingBox="13951,7288 16505,7407 16418,9266 13864,9147"/>
              </emma:interpretation>
            </emma:emma>
          </inkml:annotationXML>
          <inkml:trace contextRef="#ctx0" brushRef="#br0" timeOffset="9144.523">879-3637 0,'0'0'0,"0"0"0,0 0 0,-32 0 15,32 0-15,-31 0 0,31 0 16,-32 0-16,1 0 0,31 0 0,-31 0 16,31 0-16,-32 0 0,32 31 0,0-31 15,-31 0-15,31 0 0,0 31 0,0-31 16,0 0-16,0 0 0,0 32 0,0-32 15,0 0-15,0 31 0,31-31 0,-31 0 16,0 0-16,0 31 0,32-31 0,-32 0 16,31 0-16,-31-31 0,31 31 0,1 0 15,-1-31-15,-31 31 0,32-32 0,-32 32 16,31 0-16,-31-31 0,31 31 0,-31-31 15,0 31-15,32 0 0,-32-32 16,0 32-16,0 0 0,0-31 0,0 31 16,-32 0-16,32 0 0,0 0 0,-31 0 15,31 0-15,0 0 0,-31 0 0,31 0 16,-32 0-16,32 0 0,-31 31 0,31-31 15,-32 32-15,32-32 0,0 31 0,0-31 16,0 31-16</inkml:trace>
          <inkml:trace contextRef="#ctx0" brushRef="#br0" timeOffset="9651.5521">973-3606 0,'0'0'0,"0"0"0,0 0 15,0 0-15,-32 0 0,32 0 0,0-31 16,0 31-16,-31 0 0,31 0 0,0 0 15,0 31-15,-31-31 0,31 0 0,0 0 16,0 0-16,0 0 0,0 0 0,0 31 16,0-31-16,0 0 0,0 0 0,0 0 15,0 0-15,0 0 0,31 0 0,-31 0 16,0 0-16,0 0 0,0 0 0,31 0 15,-31 0-15,32 0 0,-32 0 16,31 0-16,-31-31 0,31 31 0,-31 0 16,32 0-16,-32-31 0,31 31 0,0 0 15,-31 0-15,32-32 0,-1 32 0,-31 0 16,31 0-16,-31 0 0,32 0 0,-32 0 15,31 0-15,-31 0 0,0 0 0,32 0 16,-32 0-16,0 0 0,0 0 0,31 0 16,-31 0-16,0 0 0,0 0 0,0 0 15,0 0-15,0 0 0,0 0 0,0 32 16,0-32-16,0 0 0,0 31 0,31-31 15,-31 31-15,0-31 0,0 32 16,0-1-16,-31-31 0,31 31 0,0 1 16,0-32-16,0 31 0,0-31 0,0 31 15,0-31-15,0 32 0,0-32 0,0 0 16,-31 0-16,31 31 0,0-31 0,0 0 15,0 0-15,0 0 0,0 32 0,0-32 16,0 0-16,0 0 0,0 0 0,0 0 16,0 0-16,0 0 0,0 0 15,0-32-15</inkml:trace>
          <inkml:trace contextRef="#ctx0" brushRef="#br0" timeOffset="9843.5631">1192-3449 0,'0'0'0,"0"0"0,0 0 16,0 0-16,0 0 0,0 0 0,31 0 16,-31 0-16,0 0 0,32 0 0,-32 0 15,31 0-15,-31 0 0,32 0 0,-32 0 16,31 0-16,-31 0 0,31 0 0,-31 0 15,32 0-15,-32 0 0,31 0 16,-31 0-16,0 0 0,31-32 0</inkml:trace>
          <inkml:trace contextRef="#ctx0" brushRef="#br0" timeOffset="8473.4847">-156-3355 0,'0'0'0,"0"0"15,0 0-15,0 0 0,31 0 0,-31 0 16,0 0-16,0 0 0,0 0 0,0 0 16,31 0-16,-31 0 0,0 0 0,32-32 15,-32 32-15,31 0 0,-31 0 0,31 0 16,-31-31-16,32 31 0,-32 0 0,31-31 15,-31 31-15,0-32 0,32 32 16,-32 0-16,0-31 0,31 31 0,-31 0 16,0-31-16,0 31 0,0 0 0,0 0 15,0 0-15,0 0 0,0 0 0,-31-32 16,31 32-16,0 0 0,0 0 0,-32 0 15,32 0-15,0 0 0,-31 32 0,31-32 16,-32 0-16,32 0 0,0 31 0,-31-31 16,31 31-16,-31-31 0,31 0 0,0 32 15,-32-32-15,32 31 0,0-31 0,0 0 16,0 31-16,0-31 0,0 0 0,0 32 15,0-32-15,0 0 0,0 0 16,0 0-16,32 31 0,-32-31 0,31 0 16,-31 0-16,31 0 0,-31 0 0,32 0 15,-32 0-15,31 0 0,-31 0 0,32 0 16,-32 0-16,31 0 0,-31-31 0,31 31 15,-31 0-15,0 0 0,32-32 0,-32 32 16,31 0-16,-31-31 0,0 31 0,0-31 16,31 31-16,-31 0 0,0-32 0,32 32 15,-32 0-15,0-31 0,0 31 0,0 0 16,0 0-16,0 0 0,0 0 0,0 0 15,0 0-15,31 0 0,-31 0 16,0 0-16,0 0 0,0 0 0,0 0 16,0 0-16,31 0 0,-31 0 0,0 0 15,0 0-15,32 0 0,-32 0 0,0 0 16,31 0-16,-31 0 0,0 0 0,32 31 15,-32-31-15,0 0 0,0 0 0,31 0 16,-31 0-16,0 0 0,0 32 0,0-32 16,0 0-16,0 0 0,0 0 0,0 0 15,0 31-15,0-31 0,0 0 0,0 0 16,0 31-16,0-31 0,0 0 0,0 0 15,-31 32-15,31-32 0,0 0 16,0 0-16,-32 0 0,32 31 0,0-31 16,-31 0-16,31 0 0,0 0 0,-32 0 15,32 0-15,0 0 0,-31 0 0</inkml:trace>
          <inkml:trace contextRef="#ctx0" brushRef="#br0" timeOffset="8700.4977">251-3951 0,'0'0'0,"0"31"15,-31-31-15,31 0 0,0 0 0,0 0 16,0 0-16,0 0 0,0 0 0,0 0 15,0 0-15,-31 32 0,31-32 0,0 0 16,0 31-16,0-31 0,0 0 0,0 31 16,31-31-16,-31 32 0,0-32 0,0 31 15,0-31-15</inkml:trace>
          <inkml:trace contextRef="#ctx0" brushRef="#br0" timeOffset="-8543.4886">1349-2540 0,'0'0'15,"0"0"-15,0 0 0,0 0 0,0 0 16,0 0-16,0 0 0,0 0 0,-31 0 16,31 0-16,0 0 0,0 0 0,0 0 15,0 0-15,0 0 0,0 0 0,0 0 16,0 0-16,0 0 0,0 0 0,0 0 15,0 0-15,0 0 0,0 0 0,0 0 16,0 0-16,0 0 0,0 31 0,0-31 16,-32 0-16,32 0 0,0 0 0,0 32 15,0-32-15,0 0 0,-31 31 16,31-31-16,0 32 0,0-32 0,0 31 15,0 0-15,0-31 0,-32 32 0,32-32 16,0 0-16,0 31 0,0-31 0,0 0 16,0 31-16,0-31 0,0 0 0,0 0 15,0 0-15,0 0 0,0 0 0,0 0 16,32 0-16,-32 0 0,0 0 0,0 0 15,0 0-15,31 0 0,-31 0 0,0 0 16,32 0-16,-32 0 0,0-31 0,31 31 16,-31 0-16,0 0 0,0 0 0,31 0 15,-31 0-15,0 31 0,0-31 16,0 0-16,0 0 0,32 0 0,-32 0 15,0 0-15,0 0 0,0 32 0,0-32 16,0 0-16,0 0 0,0 31 0,0-31 16,0 0-16,0 31 0,0-31 0,0 0 15,0 32-15,0-32 0,-32 0 0,32 31 16,0-31-16,0 31 0,0-31 0,0 0 15,0 0-15,0 32 0,0-32 0,0 0 16,0 0-16,0 0 0,-31 0 0,31 0 16,0 0-16,0 0 0,0 0 0,0 0 15,0 0-15,0 0 0,-31 0 16,31 0-16,0 0 0,0 0 0,-32-32 15,32 32-15,0 0 0,0 0 0,-31 0 16</inkml:trace>
          <inkml:trace contextRef="#ctx0" brushRef="#br0" timeOffset="-8151.4662">1349-2540 0,'0'0'0,"0"0"16,0 0-16,0 0 0,0 0 0,0 0 15,0 0-15,0 0 0,0 0 0,31 0 16,-31 0-16,0 0 0,0 0 0,0 0 16,0 0-16,0-31 0,0 31 0,0 0 15,32 0-15,-32 0 0,0 0 16,0 0-16,31-32 0,-31 32 0,0 0 15,31 0-15,-31 0 0,0 0 0,0 0 16,32 0-16,-32 0 0,0 0 0,0 0 16,31 0-16,-31 0 0,0 0 0,0 0 15,31 0-15,-31 32 0,0-32 0,0 0 16,0 0-16,0 0 0,0 0 0,32 0 15,-32 0-15,0 0 0,0 0 0,0 0 16</inkml:trace>
          <inkml:trace contextRef="#ctx0" brushRef="#br0" timeOffset="-5615.3211">1976-3857 0,'0'0'0,"0"0"0,-31 0 15,31 0-15,0 0 0,0 0 0,0 0 16,0 0-16,0 0 0,0 0 0,0 0 15,0 0-15,0 0 0,0 0 0,0 0 16,0 0-16,0 0 0,0 0 0,0 0 16,0 0-16,0 0 0,0 0 0,-32 0 15,32 0-15,0 0 0,0 0 16,0 0-16,0 0 0,0 0 0,0 0 15,-31 0-15,31 0 0,0 0 0,0 0 16,0 0-16,0 0 0,0 0 0,0 0 16,0 0-16,0 0 0,0 0 0,0 0 15,0 0-15,0 0 0,0 0 0,0 0 16,0 0-16,0 0 0,0 0 0,0 0 15,0 0-15,0 0 0,0 0 0,0 0 16,0 0-16,0 0 0,0 0 0,0 0 16,0 0-16,0 0 0,0 0 0,0 0 15,0 0-15,0 0 0,0 0 16,0 0-16,0 31 0,0-31 0,0 0 15,0 0-15,0 0 0,0 0 0,0 32 16,0-32-16,0 0 0,0 31 0,0-31 16,0 0-16,0 0 0,0 32 0,0-32 15,0 0-15,0 31 0,0-31 0,0 0 16,0 0-16,0 0 0,0 31 0,31-31 15,-31 0-15,0 0 0,0 32 0,0-32 16,0 0-16,0 31 0,0-31 0,0 31 16,0-31-16,32 0 0,-32 32 0,0-32 15,0 0-15,0 31 0,0-31 16,0 0-16,0 31 0,0-31 0,0 0 15,31 0-15,-31 32 0,0-32 0,0 0 16,0 0-16,0 0 0,0 31 0,0-31 16,0 0-16,31 0 0,-31 0 0,0 0 15,0 0-15,0 0 0,0 0 0,0 0 16,0 0-16,0 31 0,0-31 0,0 0 15,0 0-15,0 0 0,0 0 0,0 0 16,0 0-16,0 0 0,0 0 0,0 0 16,0 0-16,0 0 0,0 0 0,0 0 15,0 0-15,0 0 0,0 0 16,0 0-16,0 0 0,0 0 0,0 0 15,0 0-15,0 0 0,0 0 0,0 0 16,32 0-16,-32 0 0,0 0 0,0 0 16,0 0-16,0 0 0,0 0 0,0 0 15,0 0-15,0 0 0,0 0 0,0 0 16,0 0-16,0 0 0,0 0 0,0 0 15,0 0-15,0 0 0,0 0 0,0 0 16,0 0-16,0 0 0,0 0 0,-32 0 16,32 0-16,0 0 0,0 0 0,0 0 15,0 0-15,0 0 0,0 0 16,0 0-16,0 0 0,0 0 0,0 0 15,0 0-15,0 0 0,0 0 0,0 0 16,0 32-16,0-32 0,32 0 0,-32 0 16,0 0-16,0 0 0,0 0 0,0 0 15,0 0-15,0 0 0,0 0 0,0 0 16,0 0-16,0 0 0,0 0 0,0 0 15,0 0-15,0 0 0,0 31 0,0-31 16,0 0-16,0 0 0,0 0 0,0 0 16,31 32-16,-31-32 0,0 0 0,0 0 15,0 0-15,0 0 0,0 0 16,0 0-16,0 0 0,0 0 0,0 0 15,0 0-15,0 0 0,0 0 0,0 0 16,0 0-16,0 0 0,0 31 0,0-31 16,0 0-16,0 0 0,0 0 0,0 0 15,0 0-15,0 0 0,0 0 0,0 0 16,0 0-16,0 0 0,0 0 0,0 0 15,0 0-15,0 0 0,0 31 0,0-31 16,0 0-16,0 0 0,0 0 0,0 0 16,0 0-16,31 0 0,-31 0 0,0 0 15,0 0-15,0 0 0,0 32 16,0-32-16,0 0 0,0 0 0,0 0 15,0 0-15,0 0 0,0 0 0,0 0 16,0 31-16,0-31 0,0 0 0,0 0 16,0 0-16,0 0 0,32 0 0,-32 0 15,0 0-15,0 0 0,0 0 0,0 31 16,0-31-16,0 0 0,0 0 0,0 0 15,0 0-15,0 0 0,0 0 0,0 0 16,0 32-16,0-32 0,0 0 0,0 0 16,0 0-16,0 0 0,0 0 0,0 0 15,0 0-15,0 0 0,0 0 16,0 0-16,0 0 0,0 0 0,0 0 15,0 0-15,0 0 0,0 0 0,0 0 16,0 0-16,0 0 0,0 0 0,0 0 16,0 0-16,0 0 0,0 0 0,0 0 15,0 0-15,0 0 0,0 0 0,0 0 16,0 0-16,0 0 0,0 0 0,0 0 15,0-32-15,0 32 0,31 0 0,-31 0 16,0 0-16,0 0 0,0 0 0,0-31 16,0 31-16,0 0 0,32 0 0,-32-31 15,0 31-15,0 0 0,0 0 16,0 0-16,0-32 0,0 32 0,31 0 15,-31 0-15,0-31 0,0 31 0,0 0 16,0-31-16,0 31 0,31 0 0,-31-32 16,0 32-16,0 0 0,0-31 0,0 31 15,32 0-15,-32-32 0,0 32 0,0-31 16,0 31-16,31-31 0,-31 31 0,0-32 15,0 32-15,31-31 0,-31 31 0,0-31 16,0 31-16,0 0 0,32-32 0,-32 32 16,0 0-16,0-31 0,0 31 0,0 0 15,0 0-15,31 0 0,-31 0 16,0 0-16,0 0 0,0 0 0,0 0 15,0 0-15,0 0 0,0 0 0,0 0 16,0 0-16,0 0 0,0 0 0,0 0 16,-31 0-16,31 0 0,0 0 0,0 0 15,0 0-15,0 0 0,0 0 0,0 0 16,0 0-16,0 0 0,0 0 0,0 0 15,0 0-15,0 0 0,0 0 0,0 0 16,0 0-16,0 0 0,0 0 0,0 0 16,0 0-16,0 0 0,0 0 0,0 0 15,0 0-15,0 0 0</inkml:trace>
        </inkml:traceGroup>
        <inkml:traceGroup>
          <inkml:annotationXML>
            <emma:emma xmlns:emma="http://www.w3.org/2003/04/emma" version="1.0">
              <emma:interpretation id="{D065119F-9296-4519-98D5-E46685B94BCB}" emma:medium="tactile" emma:mode="ink">
                <msink:context xmlns:msink="http://schemas.microsoft.com/ink/2010/main" type="inkWord" rotatedBoundingBox="16965,7928 17375,7947 17365,8164 16955,8145"/>
              </emma:interpretation>
            </emma:emma>
          </inkml:annotationXML>
          <inkml:trace contextRef="#ctx0" brushRef="#br0" timeOffset="33325.9062">2885-3292 0,'0'0'0,"0"0"0,0 0 16,0 0-16,0 0 0,0 0 0,0 0 15,0 0-15,0 0 0,0 0 0,0 0 16,0 0-16,0 0 0,0 0 0,32 0 16,-32 0-16,0 0 0,0 0 15,0 0-15,0 0 0,0 0 0,31 0 16</inkml:trace>
          <inkml:trace contextRef="#ctx0" brushRef="#br0" timeOffset="33813.9341">2980-3324 0,'0'0'0,"0"0"0,0 0 0,0 0 16,0 0-16,0 0 0,0 0 15,0 0-15,0 0 0,0 0 0,0 0 16,0 0-16,0 0 0,0 0 0,0 0 15,0 0-15,0 32 0,0-32 0,0 0 16,0 0-16,0 0 0,0 0 0,0 0 16,0 0-16,0 0 0,0 31 0,0-31 15,0 0-15,0 0 0,0 0 0,0 31 16,0-31-16,0 0 0,0 0 0,0 32 15,0-32-15,0 0 0,0 0 0,0 31 16,0-31-16,0 0 0,31 0 0,-31 31 16,0-31-16,0 0 0,31 0 15,-31 0-15,0 32 0,0-32 0,0 0 16,0 0-16,0 0 0,0 0 0,32 0 15,-32 0-15,0 0 0,0 0 0,31 0 16,-31 0-16,0-32 0,0 32 0,31 0 16,-31 0-16,32 0 0,-32 0 0,0-31 15,31 31-15,-31 0 0,31-31 0,-31 31 16,0 0-16,32-32 0,-32 32 15,0 0-15,31 0 0,-31-31 0,0 31 0,0 0 16,0 0-16,0 0 0,0 0 0,0 0 16,0 0-16,0 0 0,0 0 15,0 0-15,0 0 0,0 0 0,0 0 16,-31 0-16,31 0 0,0 0 0,0 0 15,0 0-15</inkml:trace>
        </inkml:traceGroup>
        <inkml:traceGroup>
          <inkml:annotationXML>
            <emma:emma xmlns:emma="http://www.w3.org/2003/04/emma" version="1.0">
              <emma:interpretation id="{5F3DB564-F7D7-49B4-816B-B3F1640BE623}" emma:medium="tactile" emma:mode="ink">
                <msink:context xmlns:msink="http://schemas.microsoft.com/ink/2010/main" type="inkWord" rotatedBoundingBox="17130,7492 18528,7558 18481,8567 17083,8502"/>
              </emma:interpretation>
            </emma:emma>
          </inkml:annotationXML>
          <inkml:trace contextRef="#ctx0" brushRef="#br0" timeOffset="26666.5253">3074-3512 0,'0'0'15,"0"0"-15,0 0 0,0 0 0,0 0 16,0 0-16,0 0 0,0 0 0,0 0 16,-32 0-16,32 0 0,0 0 0,0-31 15,0 31-15,0 0 0,0 0 0,0 0 16,0 0-16,0 0 0,0 0 0,0 0 15,0 0-15,0 0 0,0 0 0,0 0 16,0 0-16,0 0 0,0 0 16,0 0-16,0 0 0,0 0 0,0 0 15,0 0-15,0 0 0,0 0 0,32 0 16,-32 0-16,0 0 0,0 0 0,0 0 15,0 0-15,31 0 0,-31 0 0,0 0 16,31 0-16,-31 0 0,0 0 0,32 0 16,-32 0-16,0 0 0,31 0 0,-31-32 15,0 32-15,31 0 0,-31 0 0,32 0 16,-32 0-16,0 0 0,31 0 0,-31 0 15,0 0-15,31 0 0,-31 0 0,0 0 16,32-31-16,-32 31 0,0 0 16,0 0-16,0 0 0,0 0 0,0 0 15,0 0-15,0 0 0,0 0 0,0 0 16,0 31-16,0-31 0,0 0 0,-32 0 15</inkml:trace>
          <inkml:trace contextRef="#ctx0" brushRef="#br0" timeOffset="29179.669">3074-2885 0,'0'0'0,"0"0"15,0 0-15,0 0 0,0 0 0,-32 0 16,32 0-16,0 0 0,0 32 0,0-32 15,0 0-15,0 0 0,0 0 16,-31 0-16,31 0 0,0 0 0,0 0 16,0 0-16,0 0 0,0 31 0,0-31 15,0 0-15,0 0 0,0 0 0,0 0 16,0 0-16,0 0 0,0 0 0,0 0 15,0 31-15,31-31 0,-31 0 0,0 0 16</inkml:trace>
          <inkml:trace contextRef="#ctx0" brushRef="#br0" timeOffset="28742.644">3042-3324 0,'0'0'0,"0"0"16,0 0-16,0 0 0,0 32 0,0-32 16,0 0-16,0 0 0,0 0 0,0 0 15,0 0-15,0 0 0,0 31 0,0-31 16,0 0-16,0 0 0,0 0 0,0 31 15,0-31-15,0 0 0,0 0 0,0 32 16,0-32-16,0 0 0,0 0 0,0 0 16,0 31-16,0-31 0,0 0 0,0 0 15</inkml:trace>
          <inkml:trace contextRef="#ctx0" brushRef="#br0" timeOffset="28518.6312">3074-3481 0,'0'32'15,"0"-32"-15,0 0 0,0 0 0,0 0 16,0 0-16,0 0 0,0 0 0,0 0 16,0 0-16,0 0 0,0 0 0,0 31 15,0-31-15,0 0 0,0 0 0,0 0 16,-32 31-16,32-31 0,0 0 0,0 0 15,0 0-15,0 32 0,0-32 16,0 0-16,0 0 0,0 0 0,0 31 16,0-31-16,0 0 0,0 0 0,0 0 15,0 32-15,0-32 0,0 0 0</inkml:trace>
          <inkml:trace contextRef="#ctx0" brushRef="#br0" timeOffset="28921.6543">3042-3104 0,'0'0'0,"32"0"0,-32 0 16,0 31-16,0-31 0,0 0 0,0 0 15,0 0-15,0 0 0,0 0 0,0 0 16,0 0-16,0 31 0,0-31 0,0 0 16,-32 0-16,32 0 0,0 0 0,0 0 15,0 0-15,0 32 0,0-32 0,0 0 16,0 0-16,0 0 0</inkml:trace>
          <inkml:trace contextRef="#ctx0" brushRef="#br0" timeOffset="29933.7122">3042-2791 0,'0'0'0,"0"0"0,0 0 16,0 0-16,0 0 0,0 0 0,0 0 16,0 0-16,0 0 0,32 0 0,-32 0 15,0 0-15,0 0 0,0 0 0,0 0 16,0 0-16,0 0 0,0 0 0,0 0 15,31 0-15,-31 0 0,0 0 16,31 0-16,-31 0 0,0 0 0,32-31 16,-32 31-16,0 0 0,0 0 0,31 0 15,-31 0-15,0 0 0,0 0 0,0 0 16,0 0-16,0 0 0</inkml:trace>
          <inkml:trace contextRef="#ctx0" brushRef="#br0" timeOffset="30154.7248">3230-2791 0,'0'0'15,"0"0"-15,0 0 0,0 0 0,0 0 16,0 0-16,0 0 0,0 0 0,0 0 16,0 0-16,0 0 0,0 0 0,0 0 15,0 0-15,0 0 0,32 0 0,-32 0 16,0 0-16,0 0 0,0 0 0,0 0 15,0 0-15,0 0 0</inkml:trace>
          <inkml:trace contextRef="#ctx0" brushRef="#br0" timeOffset="30546.7472">3293-2759 0,'0'0'0,"0"0"16,0 0-16,0 0 0,0 0 0,0 0 15,0 0-15,0 0 0,0 0 0,0 0 16,0 0-16,0 0 0,31 0 0,-31 0 15,0 0-15,0 0 0,0 0 0,0 0 16,0 0-16,0 0 0,32 0 0,-32 0 16,0 0-16,0 0 0,0 0 15,0 0-15,31 0 0,-31 0 0,0 0 16,0 0-16,0 0 0,0 0 0,0 0 15,0 0-15,32 0 0,-32 0 0,0 0 16,0 0-16,0 0 0,31 0 0,-31 0 16,0 0-16,31 0 0,-31 0 0,0 0 15,0 0-15,0 0 0,32 0 0,-32 0 16,0 0-16,0 0 0,0 0 0,0 0 15,0 0-15,0 0 0,0 0 0,0 0 16,0-32-16,0 32 0,0 0 0,0 0 16,0 0-16,0 0 0,0 0 15,0 0-15,0 0 0,0 0 0,0 0 16,0 0-16,0 0 0,0 0 0,0 0 15,0 0-15,0 0 0,0 0 0</inkml:trace>
          <inkml:trace contextRef="#ctx0" brushRef="#br0" timeOffset="31414.7969">3575-2728 0,'0'0'0,"0"0"0,0 0 0,0 0 15,0 0-15,0 0 0,0-31 0,0 31 16,0 0-16,0 0 0,0 0 0,0 0 16,0 0-16,0 0 0,0 0 15,0 0-15,0 0 0,0 0 0,0 0 16,0 0-16,0-32 0,0 32 0,0 0 15,0 0-15,32 0 0,-32 0 0,0-31 16,0 31-16,0 0 0,0 0 0,0-31 16,0 31-16,0 0 0,0 0 0,0-32 15,0 32-15,0 0 0,0 0 0,0-31 16,0 31-16,0 0 0,0-32 0,0 32 15,31 0-15,-31 0 0,0 0 0,0-31 16,0 31-16,0 0 0,0 0 0,0 0 16,0 0-16,0 0 0,0 0 15,0 0-15,0 0 0,0 0 0,0 0 16,0 0-16,0 0 0,0 0 0,0 0 15,-31 0-15,31 0 0,0 0 0,0 0 16,0 0-16,0 0 0,0 0 0,0 0 16,31 0-16,-31 0 0,0 31 0,0-31 15,0 0-15,0 0 0,0 0 0,0 0 16,0-31-16,31 31 0,-31 0 0,0 0 15,0 0-15,0-31 0,0 31 0,0 0 16,0 0-16,0 0 0,0 0 0,0 0 16,0-32-16,0 32 0,0 0 15,0 0-15,0 0 0,0 0 0,0 0 16,0-31-16,0 31 0,0 0 0,0 0 15,0 0-15,0 0 0,0 0 0,0 0 16,-31 0-16,31 0 0,0 0 0,0 0 16,0 0-16,0 0 0,0 0 0,0 0 15,0 0-15,0 0 0,0 0 0,0 0 16,0 0-16,0 0 0,0 0 0,0 0 15,0 0-15,0 0 0,0 0 0,0 0 16,0 0-16,0 0 0,0 0 0,0 0 16,0 0-16,0 0 0,0 0 15,0 0-15,0 0 0,0-31 0,0 31 16,0 0-16,0 0 0,0 0 0,0 0 15,0 0-15,0 0 0,0 0 0,0 0 16,0 0-16,0 0 0,0 0 0,0-32 16,0 32-16,0 0 0,0 0 0,0 0 15,0 0-15,0 0 0,0 0 0,0 0 16,0 0-16,0 0 0,0 0 0,0 0 15,0 0-15,0 0 0,0 0 0,0 0 16,0 0-16</inkml:trace>
          <inkml:trace contextRef="#ctx0" brushRef="#br0" timeOffset="26962.5422">3387-3512 0,'0'0'16,"0"0"-16,0 0 0,0 0 0,0 0 15,0 0-15,0 0 0,32 0 0,-32 0 16,0 0-16,0 0 0,0 0 0,0 0 16,0 0-16,0 0 0,0 0 0,0 0 15,0 0-15,0 0 0,0 0 0,0 0 16,0 0-16,0 0 0,0 0 0,31 0 15,-31 0-15,0 0 0,0 0 16,0 0-16,0 0 0,31 0 0,-31 0 16,0 0-16,0 0 0,0 0 0,32 0 15,-32 0-15,0 0 0,0-31 0,31 31 16</inkml:trace>
          <inkml:trace contextRef="#ctx0" brushRef="#br0" timeOffset="32229.8435">3419-3512 0,'0'0'0,"0"0"0,0 0 15,0 0-15,0-31 0,31 31 0,-31 0 16,0 0-16,0 0 0,0 0 0,0 0 16,0 0-16,0 0 0,0 0 15,31 0-15,-31 0 0,0-32 0,0 32 16,32 0-16,-32 0 0,0 0 0,0-31 15,31 31-15,-31 0 0,0 0 0,31-31 16,-31 31-16,0 0 0,32 0 0,-32 0 16,31-32-16,-31 32 0,31 0 0,-31 0 15,32-31-15,-32 31 0,0 0 0,31 0 16,-31 0-16,0 0 0,0 0 0,31-31 15,-31 31-15,0 0 0,0 0 0,0 0 16,0 0-16,0 0 0,0 0 0,0 0 16,0 0-16,-31 0 0,31 31 15,0-31-15,0 0 0,-31 0 0</inkml:trace>
          <inkml:trace contextRef="#ctx0" brushRef="#br0" timeOffset="32598.8646">3481-3575 0,'0'0'0,"0"0"0,0 0 16,0 0-16,0 0 0,0 0 0,0 0 16,0 0-16,0 0 0,0 0 0,0 0 15,0 0-15,0 0 0,32 0 0,-32 0 16,0 0-16,0 0 0,0 32 0,0-32 15,31 0-15,-31 0 0,0 0 0,0 0 16,0 0-16,31 31 0,-31-31 0,0 0 16,0 0-16,32 0 0,-32 0 15,0 0-15,0 0 0,0 0 0,31 0 16,-31 31-16,0-31 0,0 0 0,0 0 15,0 0-15,31 0 0,-31 0 0,0 0 16,0 0-16,0 0 0,0 0 0,0 0 16,0 0-16</inkml:trace>
          <inkml:trace contextRef="#ctx0" brushRef="#br0" timeOffset="27225.5573">3701-3543 0,'0'0'0,"0"0"0,0 0 15,0 0-15,0 0 0,0 0 0,0 0 16,0 0-16,0 0 0,31 0 0,-31 0 15,0 0-15,0 0 0,0 0 0,0 0 16,0 0-16,0 0 0,0 0 0,0 0 16,0 0-16,31 0 0,-31 0 0,0 0 15,32 0-15,-32 0 0,0 0 0,31 0 16,-31 0-16,0 0 0,0 0 0,32 0 15,-32 0-15,0 0 0</inkml:trace>
          <inkml:trace contextRef="#ctx0" brushRef="#br0" timeOffset="24946.4269">4140-3261 0,'0'0'0,"0"0"0,0 0 0,0 0 16,0 0-16,0 0 0,0 0 0,0 0 15,0 0-15,0 0 0,0 0 0,-32 0 16,32 0-16,0 0 0,0 0 0,0 0 15,0 0-15,0 0 0,0 0 0,0 0 16,0 31-16,-31-31 0,31 0 16,0 0-16,0 0 0,0 0 0,-31 0 15,31 32-15,0-32 0,0 0 0,-32 0 16,32 31-16,0-31 0,-31 0 0,31 0 15,0 31-15,-31-31 0,31 0 0,0 0 16,0 32-16,-32-32 0,32 0 0,0 0 16,0 31-16,-31-31 0,31 0 0,0 0 15,0 0-15,0 0 0,0 31 0,0-31 16,0 0-16,-31 0 0,31 0 0,0 0 15,0 0-15,0 0 0,0 0 0,0 0 16,0 0-16,0 0 0,0 0 16,0 0-16,0 0 0,0 0 0,0 0 15,0 0-15,0 0 0,0 0 0,0 0 16,31 0-16,-31 0 0,0 0 0</inkml:trace>
          <inkml:trace contextRef="#ctx0" brushRef="#br0" timeOffset="27386.5665">3983-3606 0,'0'0'0,"0"0"0,0 0 16,31 0-16,-31 0 0,0 0 0,0 0 16,32 0-16,-32 0 0,0 0 0,0 0 15,31 0-15,-31 0 0,0 0 0,0 0 16,0 0-16,31 0 0,-31 0 0,0 0 15,0 0-15,32 0 0,-32 31 16,0-31-16</inkml:trace>
          <inkml:trace contextRef="#ctx0" brushRef="#br0" timeOffset="24086.3777">4108-3261 0,'0'0'15,"0"0"-15,0 0 0,0 0 0,0 0 16,32-31-16,-32 31 0,0 0 16,0 0-16,0 0 0,-32 0 0,32 0 15,0 0-15,0 0 0,0 0 0,0 0 16,0-32-16,0 32 0,0 0 0,0 0 15,0 0-15,0 0 0,0 0 0,0 0 16,0 0-16,0 0 0,0 0 0,0 0 16,0 0-16,0 0 0,0 0 0,0 0 15,0 0-15,0 0 0,0 0 0,0 0 16,0 0-16,0 0 0,0 0 15,0 0-15,0 0 0,0 0 0,0-31 0,0 31 16,0 0-16,0 0 0,0 0 16,0 0-16,0 0 0,0 0 0,0 0 15,0 0-15,0-32 0,0 32 0,0 0 16,0 0-16,0-31 0,32 31 0,-32 0 15,0 0-15,0 0 0,0 0 0,0 0 16,0-31-16,0 31 0,0 0 0,0 0 16,0 0-16,0 0 0,0 0 0,0 0 15,0 0-15,0 0 0,0 0 0,0 0 16,0 0-16,0 0 0,0 0 0,0 0 15,0 0-15,0 0 0,0 0 0,0 0 16,0 0-16,0 0 0,-32-32 16,32 32-16,0 0 0,0 0 0,0 0 15,0 0-15,0 0 0,0 0 0,0 0 16,0 0-16,0 0 0,0-31 0,0 31 15,0 0-15,0 0 0,0 0 0,0 0 16,0 0-16,0 0 0,0 0 0,0 0 16,0 0-16,0 0 0,0 0 0,0 0 15,0 0-15,0 0 0,0 0 0,0 0 16,0 0-16,0 0 0,0 0 0,0 0 15,0 0-15,0 0 0,0 0 0,-31 0 16,31-31-16,0 31 0,0 0 16,0 0-16,0 0 0,0 0 0,0 0 15,0 0-15,0 0 0,-31 0 0,31 0 16,0 0-16,0 0 0,0 0 0,0 0 15,0 0-15,0 0 0,0 0 0,0 0 16,0 0-16,0 0 0,0 0 0,0 0 16,0 0-16,0 0 0,0 0 0,0 0 15,-32 0-15,32 0 0,0 0 0,0 0 16,0 31-16,0-31 0</inkml:trace>
          <inkml:trace contextRef="#ctx0" brushRef="#br0" timeOffset="22869.3081">4108-2759 0,'0'0'16,"0"0"-16,0 0 0,0 0 0,0 0 15,0 0-15,0 0 0,-31 0 0,31 0 16,0 0-16,0 0 0,0 0 0,0 0 15,0 0-15,0-32 0,0 32 0,0 0 16,0 0-16,0 0 0,0 0 0,0 0 16,0-31-16,0 31 0,0 0 0,0 0 15,0 0-15,0-31 0,0 31 16,0 0-16,0 0 0,0 0 0,0 0 15,0 0-15,0 0 0,0 0 0,31 0 16,-31 0-16,0 0 0</inkml:trace>
          <inkml:trace contextRef="#ctx0" brushRef="#br0" timeOffset="23146.3239">4108-2948 0,'0'0'0,"0"0"16,0 0-16,0 0 0,0 0 0,0 0 15,0-31-15,0 31 0,-31 0 0,31 0 16,0 0-16,0 0 0,0-31 0,0 31 15,0 0-15,0 0 0,0 0 0,0 0 16,0 0-16,0-32 0,0 32 0,0 0 16,0 0-16,0 0 0,0 0 0,0 0 15,0 0-15,31 0 0,-31 0 0,0 0 16,0 0-16</inkml:trace>
          <inkml:trace contextRef="#ctx0" brushRef="#br0" timeOffset="25317.4481">4140-3230 0,'0'0'15,"0"0"-15,0 0 0,0 0 0,0 0 16,-32 0-16,32 0 0,0 0 0,0 0 15,0 0-15,0 0 0,0 0 0,0 0 16,0 0-16,0 0 0,0 0 0,0 0 16,0 0-16,0 0 0,0 0 0,0 0 15,0 0-15,0 0 0,0 0 0,0 0 16,0 0-16,32 0 0,-32 0 0,0 32 15,31-32-15,-31 0 0,0 0 0,31 0 16,-31 31-16,32-31 0,-32 0 16,0 0-16,31 0 0,-31 0 0,32 31 15,-32-31-15,0 0 0,31 0 0,-31 0 16,31 0-16,-31 0 0,0 0 0,32 0 15,-32 0-15,0 32 0,0-32 0,0 0 16,31 0-16,-31 0 0,0 0 0,0 0 16,0 0-16,0 0 0,0 0 0,0 0 15,0-32-15,-31 32 0</inkml:trace>
          <inkml:trace contextRef="#ctx0" brushRef="#br0" timeOffset="23358.3361">4140-3167 0,'0'0'0,"0"0"0,0 0 0,0 0 16,0 0-16,0 0 0,0 0 0,-32 0 15,32 0-15,0-31 0,0 31 0,0 0 16,0 0-16,0 0 0,0 0 0,0 0 15,0 0-15,0 0 0,0 0 0,0 0 16,0 0-16,0 0 0,0 0 16,0 0-16,0 0 0,0 0 0,0 0 15</inkml:trace>
        </inkml:traceGroup>
      </inkml:traceGroup>
    </inkml:traceGroup>
    <inkml:traceGroup>
      <inkml:annotationXML>
        <emma:emma xmlns:emma="http://www.w3.org/2003/04/emma" version="1.0">
          <emma:interpretation id="{A7015A93-5B49-4BE2-B767-EB7CBF242560}" emma:medium="tactile" emma:mode="ink">
            <msink:context xmlns:msink="http://schemas.microsoft.com/ink/2010/main" type="paragraph" rotatedBoundingBox="11247,8167 12414,8227 12383,8836 11216,8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684EF-402F-4041-979D-C5442C2A9A32}" emma:medium="tactile" emma:mode="ink">
              <msink:context xmlns:msink="http://schemas.microsoft.com/ink/2010/main" type="line" rotatedBoundingBox="11247,8167 12414,8227 12383,8836 11216,8776"/>
            </emma:interpretation>
          </emma:emma>
        </inkml:annotationXML>
        <inkml:traceGroup>
          <inkml:annotationXML>
            <emma:emma xmlns:emma="http://www.w3.org/2003/04/emma" version="1.0">
              <emma:interpretation id="{73CEC73C-0CA7-4529-8A11-3F21C80E65E1}" emma:medium="tactile" emma:mode="ink">
                <msink:context xmlns:msink="http://schemas.microsoft.com/ink/2010/main" type="inkWord" rotatedBoundingBox="11247,8167 12414,8227 12383,8836 11216,8776"/>
              </emma:interpretation>
            </emma:emma>
          </inkml:annotationXML>
          <inkml:trace contextRef="#ctx0" brushRef="#br0" timeOffset="11056.6324">-2790-2665 0,'0'0'0,"0"0"0,0 0 16,0 0-16,0 0 0,0 0 0,0 0 16,0 0-16,-32 0 0,32 0 0,0 0 15,0 0-15,0 0 0,0 0 0,-31 0 16,31 0-16,0 0 0,0 31 0,0-31 15,0 0-15,0 0 0,0 0 16,0 31-16,0-31 0,0 0 0,0 32 16,0-32-16,0 0 0,0 31 0,0-31 15,31 0-15,-31 31 0,0-31 0,0 0 16,32 0-16,-32 32 0,31-32 0,-31 0 15,0 0-15,31 0 0,-31 0 0,32 0 16,-32 0-16,0 0 0,31 0 0,-31 0 16,31-32-16,-31 32 0,32 0 0,-32 0 15,0-31-15,0 31 0,31 0 0,-31-31 16,0 31-16,0 0 0,0-32 0,0 32 15,0-31-15,0 31 0,0 0 16,0-31-16,31 31 0,-31 0 0,0 0 16,0-32-16,0 32 0,0 0 0,-31 0 15,31-31-15,0 31 0,0 0 0,0 0 16,0 0-16,-31 0 0,31 0 0,0 0 15,0 0-15,0 0 0,-32 0 0,32-31 16,0 31-16,0 0 0,0 31 0,-31-31 16,31 0-16,0 0 0,0 31 0,-31-31 15,31 0-15,0 0 0,0 32 0,0-32 16,-32 0-16</inkml:trace>
          <inkml:trace contextRef="#ctx0" brushRef="#br0" timeOffset="11292.6459">-2508-3042 0,'0'-31'0,"0"31"15,0 0-15,0 0 0,0 0 0,0 0 16,-32 0-16,32 0 0,0 0 0,0 0 15,0 31-15,-31-31 0,31 0 16,0 0-16,0 32 0,-31-32 0,31 0 16,0 31-16,0-31 0,0 0 0,0 31 15,0-31-15,0 0 0,0 32 0,0-32 16,0 0-16,0 0 0</inkml:trace>
          <inkml:trace contextRef="#ctx0" brushRef="#br0" timeOffset="11896.6805">-2477-2697 0,'0'0'0,"0"0"0,0 32 16,0-32-16,0 31 0,0-31 0,32 0 15,-32 31-15,0-31 0,0 32 0,0-32 16,0 31-16,0-31 0,31 31 0,-31-31 15,0 0-15,0 0 0,0 0 16,0 32-16,0-32 0,0 0 0,0 0 16,0 0-16,31-32 0,-31 32 0,0 0 15,0-31-15,0 31 0,32-31 0,-32 31 16,31-32-16,0 32 0,-31-31 0,32 0 15,-32 31-15,31-32 0,-31 32 0,31 0 16,-31-31-16,32 31 0,-32 0 0,0 0 16,31 0-16,-31 0 0,0 0 0,0 0 15,0 0-15,0 0 0,0 0 0,0 0 16,0 0-16,0 31 0,0-31 0,32 0 15,-32 32-15,0-32 0,0 31 16,0-31-16,0 31 0,0-31 0,0 32 16,0-32-16,0 31 0,0-31 0,31 31 15,-31-31-15,0 0 0,0 0 0,0 32 16,0-32-16,0 0 0,0 0 0,0 0 15,0-32-15,0 32 0,31 0 0,-31-31 16,0 31-16,0-31 0,32 31 0,-32-32 16,0 1-16,31 31 0,-31-31 0,0-1 15,31 32-15,-31-31 0,0 31 0,0 0 16,32 0-16,-32-31 0,0 31 0,0 0 15,0 0-15,0 0 0,31 0 16,-31 0-16,0 0 0,0 0 0,31 0 16,-31 0-16,0 0 0,0 0 0,32 0 15,-32 0-15</inkml:trace>
          <inkml:trace contextRef="#ctx0" brushRef="#br0" timeOffset="12616.7217">-1693-2477 0,'0'0'16,"0"0"-16,0 0 0,0 0 0,-31 0 15,31-32-15,0 32 0,0 0 0,0 0 16,0 0-16,0 0 0,0 0 0,0 0 15,0 0-15,0 0 0,0 0 0,0 0 16,0 0-16,0 0 0,0 0 0,0 0 16,0 0-16,0 0 0,0 0 0,0 0 15,0 0-15,0 0 0,0 0 0,0 0 16,0 0-16</inkml:trace>
        </inkml:traceGroup>
      </inkml:traceGroup>
    </inkml:traceGroup>
    <inkml:traceGroup>
      <inkml:annotationXML>
        <emma:emma xmlns:emma="http://www.w3.org/2003/04/emma" version="1.0">
          <emma:interpretation id="{F886927A-1AD8-4F65-9E2E-B294234559EF}" emma:medium="tactile" emma:mode="ink">
            <msink:context xmlns:msink="http://schemas.microsoft.com/ink/2010/main" type="paragraph" rotatedBoundingBox="16411,8935 18149,8618 18257,9211 16519,9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F2EA93-9C76-4862-80C4-F618A60D1BD7}" emma:medium="tactile" emma:mode="ink">
              <msink:context xmlns:msink="http://schemas.microsoft.com/ink/2010/main" type="line" rotatedBoundingBox="16411,8935 18149,8618 18257,9211 16519,9528"/>
            </emma:interpretation>
          </emma:emma>
        </inkml:annotationXML>
        <inkml:traceGroup>
          <inkml:annotationXML>
            <emma:emma xmlns:emma="http://www.w3.org/2003/04/emma" version="1.0">
              <emma:interpretation id="{F3E5EB2F-EFA1-4481-B710-ECC0A87DF889}" emma:medium="tactile" emma:mode="ink">
                <msink:context xmlns:msink="http://schemas.microsoft.com/ink/2010/main" type="inkWord" rotatedBoundingBox="16411,8935 18149,8618 18257,9211 16519,9528"/>
              </emma:interpretation>
            </emma:emma>
          </inkml:annotationXML>
          <inkml:trace contextRef="#ctx0" brushRef="#br0" timeOffset="19195.0979">3889-2070 0,'0'0'0,"0"0"0,0 0 16,0 0-16,0 0 0,0 0 0,0 0 15,0 0-15,0 0 0,0 0 0,0 0 16,0 0-16,0 0 0,0 0 0,0 0 16,0 0-16,0 0 0,0 0 0,0 0 15,0 0-15,0 0 0,0 0 0,0 0 16,0 0-16,31 0 0,-31 0 15,0 0-15,0 0 0,32 0 0,-32 0 16,0 0-16,31 0 0,-31 0 0,0 0 16,31 0-16,-31 0 0,0 0 0,0 0 15,32 0-15,-32 0 0,0 0 0,0 0 16,0 0-16,31 0 0,-31 0 0,0 0 15,0 0-15,0 0 0,0 0 0,31 0 16</inkml:trace>
          <inkml:trace contextRef="#ctx0" brushRef="#br0" timeOffset="22054.2615">4108-2164 0,'0'0'0,"0"0"0,0 0 15,0 0-15,0 0 0,0 0 0,0 0 16,0 0-16,0 0 0,0 0 0,0 0 15,0 0-15,0 0 0,0 0 0,-31 0 16,31-31-16,0 31 0,0 0 0,0 0 16,0 0-16,0-31 0,0 31 0,0 0 15,0 0-15,0-32 0,0 32 0,0 0 16,31 0-16,-31-31 0,0 31 0,0 0 15,0-31-15,0 31 0,0 0 16,0 0-16,0-32 0,0 32 0,0 0 16,0 0-16,0 0 0,0-31 0,0 31 15,-31 0-15,31 0 0,0-31 0,0 31 16,0 0-16,0 0 0,0 0 0,0 0 15,0 0-15,0 0 0,0 0 0,0-32 16,0 32-16,0 0 0,0 0 0,0 0 16,0 0-16,0 0 0,0 0 0,0 0 15,0 0-15,0 32 0,0-32 0,0 0 16,0 0-16</inkml:trace>
          <inkml:trace contextRef="#ctx0" brushRef="#br0" timeOffset="22498.2869">4077-2446 0,'0'0'15,"0"0"-15,0 0 0,0-31 0,0 31 16,0 0-16,0 0 0,0 0 0,0 0 16,0 0-16,0-32 0,0 32 0,0 0 15,0 0-15,0 0 0,0 0 0,0-31 16,0 31-16,0 0 0,0 0 0,0 0 15,0 0-15,0-31 0,0 31 0,0 0 16,0 0-16,0 0 0,0 0 16,0 0-16,0 0 0,0 0 0,0 0 15,0-32-15,0 32 0,0 0 0,-31 0 16,31 0-16,0-31 0,0 31 0,0 0 15,0 0-15,0 0 0,0 0 0,0 0 16,0 0-16,0 0 0,0 0 0,0 0 16,0 0-16,0 0 0,0 0 0</inkml:trace>
          <inkml:trace contextRef="#ctx0" brushRef="#br0" timeOffset="16397.9379">2885-2101 0,'0'0'0,"0"0"0,0 0 0,0 0 16,0 0-16,-31 0 0,31 0 0,0 0 15,0 0-15,0 0 0,0 0 0,0 0 16,0 0-16,0 0 0,0 0 15,0 0-15,0 0 0,0 0 0,0 0 16,0 0-16,0 0 0,0 0 0,0 0 16,0 0-16,0 0 0,0 0 0,0 0 15,0 0-15,0 0 0,0 0 0,31 0 16,-31 0-16,0 0 0,0 0 0,0 0 15,32 0-15,-32 0 0,0 31 0,31-31 16,-31 0-16,0 0 0,32 0 0,-32 0 16,0 0-16,31-31 0,-31 31 0,31 0 15,-31 0-15,0 0 0,32 0 0,-32 0 16,0 0-16,0 0 0,31 0 15,-31 0-15,0 0 0,0 0 0,0 0 16,0 0-16,0 0 0,0 0 0,0 0 16,0 0-16,0 0 0,0 0 0,0 0 15,0 0-15,0 0 0,0 0 0,0 0 16,0 0-16,0 0 0,0 0 0,0 0 15,0 0-15,0 0 16,0 0-16,0 0 0,0 0 0</inkml:trace>
          <inkml:trace contextRef="#ctx0" brushRef="#br0" timeOffset="16897.9665">3199-2132 0,'0'0'0,"0"0"0,0 0 15,0 0-15,0 0 0,0 0 0,0 0 16,0 0-16,0 0 0,0 0 0,0 0 16,0 0-16,0 0 0,0 0 0,0 31 15,0-31-15,31 0 0,-31 0 0,0 0 16,0 0-16,0 0 0,0 0 0,0 0 15,0 0-15,32 0 0,-32 0 0,0 0 16,0 0-16,31 0 0,-31 0 0,0 0 16,0 0-16,31 0 0,-31 0 0,0 31 15,0-31-15,0 0 0,32 0 0,-32 0 16,0 0-16,0 0 0,0 0 15,0 0-15,31 0 0,-31 0 0,0 0 16,0 0-16,0 0 0,0 0 0,0 0 16,0 0-16,0 0 0,0 0 0,0 0 15,0 0-15,0 0 0,0 0 0,0 0 16,0 0-16,0 0 0,0 0 0,0 0 15,0 0-15,0 0 0,0 0 0,0 0 16,0 0-16,0 0 0,0 0 0,0 0 16,0 0-16,0 0 0,0 0 0</inkml:trace>
          <inkml:trace contextRef="#ctx0" brushRef="#br0" timeOffset="17281.9885">3513-2070 0,'0'0'0,"0"0"0,0 0 15,0 0-15,0 0 0,0 0 0,0 0 16,0 0-16,0 0 0,0 0 0,0 0 16,0 0-16,0 0 0,31 0 0,-31 0 15,0 0-15,0 0 0,0 0 0,0 0 16,0 0-16,0 0 0,0 0 0,0 0 15,0 0-15,0 0 0,0 0 0,0 0 16,31 0-16,-31 0 0,0 0 0,0 0 16,0 0-16,32 0 0,-32 0 0,0 0 15,0 0-15,0 0 0,0 0 0,0 0 16,31 0-16,-31 0 0,0 0 15,0 0-15,0 0 0,0 0 0,0 0 16,0 0-16,0 0 0,0 0 0,0 0 16,0 0-16,0 0 0,0 0 0,0 0 15,0 0-15,0 0 0</inkml:trace>
          <inkml:trace contextRef="#ctx0" brushRef="#br0" timeOffset="15769.902">2384-2038 0,'0'0'0,"0"0"0,0 0 16,0 0-16,0 0 0,0 0 0,0 0 16,0 0-16,0 0 0,0 0 0,0 0 15,0 0-15,0 0 0,0 0 0,0 0 16,0 0-16,0 0 0,0 0 0,0 0 15,0 0-15,31 0 0,-31 0 16,0 0-16,0 0 0,0 0 0,0 0 16,0 0-16,0-32 0,0 32 0,0 0 15,0 0-15,0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15,0 0-15,0 0 0,0 0 0,0 0 16,0 0-16,0 0 0,0 0 0,0 0 16,0 0-16,0 0 0,0 0 0,0 0 15,0 0-15,0 0 0,0 0 0,0 0 16,0 0-16,0 0 0,0 0 15,0 0-15,0 0 0,0 0 0,0 0 16,0 0-16,0 0 0,0 0 0,0 0 16,0 0-16,0 0 0,0 0 0,0 0 15,0 0-15,0 0 0,0 0 0,31 0 16,-31 0-16,0 0 0,0 0 0,0 0 15,0 0-15,0 0 0,0 0 0,0 0 16,0 0-16,0 0 0,0 0 0,0 0 16,0 0-16,32 0 0,-32 0 0,0 0 15,0 0-15,0 0 0,0 0 0,0 0 16,0 0-16,0 0 0,0 0 15,0 0-15,31 0 0,-31 0 0,0 32 16,0-32-16,0 0 0,0 0 0,0 0 16,0 0-16,31 0 0,-31 0 0,0 0 15,0 0-15,0 0 0,0 0 0,32 0 16,-32 0-16,0 0 0,0 0 0,31 0 15,-31-32-15,0 32 0,0 0 0,0 0 16,0 0-16,32 0 0,-32 0 0,0 0 16,0 0-16,0 0 0,0 0 0,0 0 15,0 0-15,0 0 0,0 0 0,0 0 16,0 0-16,0 0 0,0 0 15,0 0-15,0 0 0,0 0 0,0 0 16,0 0-16,0 0 0,0 0 0,0 0 16,0 0-16,0 0 0,0 0 0,0 0 15,0 0-15,0 0 0,0 0 0,0 0 16,0 0-16,0 0 0,0 0 0,0 0 15,0 0-15,0 0 0,0 0 0,0 0 16,0 0-16,0 32 0</inkml:trace>
          <inkml:trace contextRef="#ctx0" brushRef="#br0" timeOffset="20414.1677">3074-2258 0,'0'0'15,"0"0"-15,0 0 0,0 0 0,-32 0 16,32 0-16,0 0 0,0 0 15,0 0-15,0 0 0,-31 0 0,31 0 16,0 0-16,0 0 0,0 0 0,0 0 16,-31 0-16,31 32 0,0-32 0,0 0 15,0 0-15,0 0 0,0 0 0,0 0 16,0 0-16,0 0 0,0 0 0,0 0 15,0 0-15,0 0 0,0 0 0,0 0 16,0 0-16,0 0 0,0 0 0,0 0 16,0 0-16,0 0 0,0 0 0,0 0 15,0 0-15,0 0 0,0 0 0,0 0 16,31 0-16,-31 0 0,0 0 0,0 0 15,0 0-15,0 0 0,31 0 16,-31 0-16,0 0 0,0 31 0,32-31 16,-32 0-16,31 0 0,-31 0 0,31 0 15,-31 0-15,32 0 0,-32 0 0,31 31 16,-31-31-16,0 0 0,31 0 0,-31 0 15,0 0-15,0 0 0,32 0 0,-32 0 16,0 0-16,0 0 0,0 0 0,0 0 16,0 0-16,0 0 0,0 0 0,0 0 15,0 0-15,0 0 0,0 0 0,0 0 16,0 0-16,0 32 0,0-32 0,0 0 15,0 0-15,-32 0 0,32 0 0,0 31 16,0-31-16,0 0 0,-31 0 16,31 31-16,0-31 0,0 0 0,0 32 15,-31-32-15,31 0 0,0 31 0,0-31 16,0 0-16,-32 32 0,32-32 0,0 0 15,0 0-15,0 31 0,0-31 0,0 0 16,-31 31-16,31-31 0,0 0 0,0 0 16,0 32-16,0-32 0,0 0 0,0 0 15,0 0-15,0 0 0,0 31 0,-31-31 16,31 0-16,0 0 0,0 0 15,0 0-15,0 0 0,0 0 0,0 0 0,0 0 16,0 0-16,0 0 0,0 0 16,0 0-16,0 0 0,31 0 0,-31 0 15,0 0-15,0 0 0,0 0 0,0 0 16,0 0-16</inkml:trace>
          <inkml:trace contextRef="#ctx0" brushRef="#br0" timeOffset="17714.0132">3638-2038 0,'0'0'0,"0"0"16,0 0-16,0 0 0,0 0 15,0 0-15,0 0 0,0 0 0,0 0 16,0 0-16,31 0 0,-31 0 0,0 0 16,0 0-16,0 0 0,0 0 0,0 0 15,0 0-15,0 0 0,0 0 0,0 0 16,32 0-16,-32 0 0,0 0 0,0 0 15,0 0-15,0 0 0,0 0 0,0 0 16,0 0-16,0 0 0,0 0 0,0 0 16,0 0-16,0 0 0,0 0 0,0 0 15,0 0-15,0 0 0,0 0 0,0 0 16,0 0-16,0 0 0,0 0 15,0 0-15,0 0 0,0 0 0,0 0 16,0 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4:55:06.530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9C4FCDB-8FF7-4D6B-96C4-A12E1E98F86D}" emma:medium="tactile" emma:mode="ink">
          <msink:context xmlns:msink="http://schemas.microsoft.com/ink/2010/main" type="writingRegion" rotatedBoundingBox="12565,9472 31884,9392 31895,12037 12576,12117"/>
        </emma:interpretation>
      </emma:emma>
    </inkml:annotationXML>
    <inkml:traceGroup>
      <inkml:annotationXML>
        <emma:emma xmlns:emma="http://www.w3.org/2003/04/emma" version="1.0">
          <emma:interpretation id="{AC71E313-B18E-47E5-B033-1531B29BBB60}" emma:medium="tactile" emma:mode="ink">
            <msink:context xmlns:msink="http://schemas.microsoft.com/ink/2010/main" type="paragraph" rotatedBoundingBox="22846,9291 31920,9480 31885,11126 22812,109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070465-EC9A-41F7-9AC8-DC5F41044D27}" emma:medium="tactile" emma:mode="ink">
              <msink:context xmlns:msink="http://schemas.microsoft.com/ink/2010/main" type="line" rotatedBoundingBox="22816,9486 29905,9385 29917,10216 22828,10318"/>
            </emma:interpretation>
          </emma:emma>
        </inkml:annotationXML>
        <inkml:traceGroup>
          <inkml:annotationXML>
            <emma:emma xmlns:emma="http://www.w3.org/2003/04/emma" version="1.0">
              <emma:interpretation id="{08736495-4FD3-48BC-8AA9-30F95C2A212E}" emma:medium="tactile" emma:mode="ink">
                <msink:context xmlns:msink="http://schemas.microsoft.com/ink/2010/main" type="inkWord" rotatedBoundingBox="22819,9756 23355,9748 23364,10308 22828,10315"/>
              </emma:interpretation>
            </emma:emma>
          </inkml:annotationXML>
          <inkml:trace contextRef="#ctx0" brushRef="#br0">8843-1348 0,'0'0'0,"0"0"15,0 0-15,0 0 0,0 0 0,0 0 16,0 0-16,0 0 0,0 0 0,0 0 15,0 0-15,0 0 0,0 31 0,32-31 16,-32 0-16,0 0 0,0 0 16,0 0-16,0 0 0,0 0 0,0 0 15,0 0-15,0 0 0,0 0 0,0 0 16,0 0-16,0 0 0,0 0 0,0 0 15,0 0-15,0 0 0,0 0 0,0 31 16,0-31-16,-32 0 0,32 0 0,0 0 16,0 32-16,0-32 0,0 0 0,0 31 15,0-31-15,-31 0 0,31 0 0,0 32 16,0-32-16,0 31 0,0-31 0,-31 0 15,31 31-15,0-31 0,0 32 0,0-32 16,0 31-16,-32-31 0,32 31 16,0-31-16,0 32 0,0-32 0,0 0 15,0 31-15,0-31 0,0 0 0,0 31 16,0-31-16,0 0 0,0 0 0,0 0 15,0 0-15,0 0 0,0 0 0,0 0 16,0 0-16,0 0 0,0 0 0,0 0 16,0 0-16,0 0 0,0 0 0,0 0 15,0 0-15,0 0 0,0 0 0,0-31 16</inkml:trace>
          <inkml:trace contextRef="#ctx0" brushRef="#br0" timeOffset="463.0265">8938-1442 0,'0'0'0,"31"-32"0,-31 32 16,31 0-16,-31 0 0,32 0 0,-1 0 16,-31-31-16,31 31 0,-31 0 0,32 0 15,-32 0-15,31 0 0,-31 0 0,0 31 16,31-31-16,-31 0 0,0 0 0,32 0 15,-32 0-15,0 32 0,0-32 0,0 0 16,0 31-16,0-31 0,0 31 16,0-31-16,0 32 0,0-32 0,-32 31 15,32 0-15,0-31 0,-31 32 0,31-1 16,0-31-16,0 32 0,-31-1 0,31-31 15,0 31-15,0-31 0,0 32 0,0-32 16,0 0-16,0 31 0,0-31 0,-32 31 16,32-31-16,0 0 0,0 0 0,0 0 15,0 32-15,0-32 0,0 0 0</inkml:trace>
          <inkml:trace contextRef="#ctx0" brushRef="#br0" timeOffset="812.0465">8843-1191 0,'0'0'0,"0"-32"16,32 32-16,-32 0 0,0 0 16,0 0-16,31 0 0,-31 0 0,0 0 15,0 0-15,0 0 0,32 0 0,-32 0 16,0 0-16,31 0 0,-31 0 0,0 32 15,31-32-15,-31 0 0,32 0 0,-32 0 16,0 0-16,31 31 0,-31-31 0,31 0 16,-31 0-16,0 0 0,32 0 0,-32 0 15,31 0-15,-31 0 0,0 0 0,31 0 16,-31 0-16,32 0 0,-32 0 0,31 0 15,-31 0-15,31 0 0,-31 0 0</inkml:trace>
        </inkml:traceGroup>
        <inkml:traceGroup>
          <inkml:annotationXML>
            <emma:emma xmlns:emma="http://www.w3.org/2003/04/emma" version="1.0">
              <emma:interpretation id="{A1E69679-B323-4430-A209-C1169976FD46}" emma:medium="tactile" emma:mode="ink">
                <msink:context xmlns:msink="http://schemas.microsoft.com/ink/2010/main" type="inkWord" rotatedBoundingBox="23887,9513 26998,9469 27008,10179 23897,10223"/>
              </emma:interpretation>
            </emma:emma>
          </inkml:annotationXML>
          <inkml:trace contextRef="#ctx0" brushRef="#br0" timeOffset="3906.2235">9847-1160 0,'0'0'16,"0"0"-16,0 0 0,0 0 0,0-31 15,0 31-15,0 0 0,0 0 0,0 0 16,0 0-16,-31 0 0,31 0 16,0-32-16,0 32 0,0 0 0,0 0 15,0 0-15,31-31 0,-31 31 0,0 0 16,0-32-16,31 32 0,-31 0 0,0-31 15,32 31-15,-32-31 0,0 31 0,31-32 16,-31 32-16,0-31 0,31 0 0,-31 31 16,0-32-16,32 1 0,-32 31 0,0-31 15,0-1-15,0 32 0,0-31 0,0-1 16,31 32-16,-31-31 0,0 31 0,0 0 15,0-31-15,0 31 0,0 0 0,-31 0 16,31-32-16,0 32 0,0 0 16,0 0-16,0 0 0,0 0 0,0 0 15,0 0-15,0 0 0,0 0 0,0 0 16,0 0-16,0 0 0,0 0 0,0 0 15,0 0-15,0 0 0,-32 0 0,32 0 16,0 0-16,0 0 0,0 32 0,0-32 16,0 0-16,0 0 0,-31 31 0,31-31 15,0 31-15,0-31 0,0 0 0,0 32 16,0-32-16,0 31 0,-31 1 0,31-32 15,0 31-15,0 0 0,0-31 0,0 32 16,0-1-16,0-31 0,0 31 16,0-31-16,31 32 0,-31-32 0,0 31 15,0-31-15,0 31 0,0-31 0,0 32 16,0-32-16,0 0 0,0 31 0,0-31 15,0 32-15,0-32 0,0 0 0,0 31 16,0-31-16,0 0 0,0 31 0,0-31 16,0 32-16,0-32 0,0 0 0,0 31 15,0-31-15,0 0 0,0 0 0,0 31 16,0-31-16,0 0 0,0 0 0,0 0 15,0 0-15,0 0 0,0 0 0,0 0 16,0 0-16,0 0 0,0 0 16,0-31-16,31 31 0,-31 0 0,0 0 15,0-31-15,0 31 0,32 0 0,-32-32 16,0 32-16,31-31 0,-31 31 0,0-31 15,31 31-15,-31 0 0,0-32 0,32 32 16,-32 0-16,31 0 0,-31-31 0,31 31 16,-31 0-16,0 0 0,32 0 0,-32-32 15,0 32-15,0 0 0,0 0 0,31 0 16,-31 0-16,0 0 0,0 32 0,0-32 15,0 0-15,0 0 0,0 0 0,0 0 16,0 0-16,0 0 0,0 31 16,-31-31-16,31 0 0,0 0 0,0 0 15,0 0-15,-32 32 0,32-32 0,0 0 16,0 0-16,0 0 0,-31 0 0,31 0 15,0 31-15,0-31 0,0 0 0,-31 0 16,31 0-16,0 0 0,0 0 0,0 31 16,0-31-16,0 0 0,0 0 0,0 0 15,0 0-15,0 0 0,0 32 0,0-32 16,31 0-16,-31 0 0,0 0 0,0 0 15,0 0-15,31 31 0,-31-31 0,0 0 16,32 0-16,-32 0 0,0 0 16,31 0-16,-31 0 0,32 0 0,-32 0 15,31 0-15,-31 0 0,31 0 0,1-31 16,-32 31-16,31 0 0,-31 0 0,31-32 15,1 32-15,-32 0 0,31-31 0,-31 31 16,31 0-16,-31-31 0,0 31 0,32 0 16,-32-32-16,0 32 0,0 0 0,0-31 15,0 31-15,0 0 0,0 0 0,0-32 16,0 32-16,0 0 0,0 0 0,0 0 15,0 0-15,-32 0 0,32-31 0,0 31 16,-31 0-16,31 0 0,0 0 16,0 0-16,-31 0 0,31 31 0,0-31 15,0 0-15,-32 0 0,32 0 0,0 0 16,0 0-16,0 32 0,0-32 0,0 0 15,0 0-15,0 0 0,0 31 0,0-31 16,0 0-16,0 0 0,0 0 0,0 32 16,0-32-16,0 0 0,0 0 0,0 0 15,0 0-15,0 0 0,32 31 0,-32-31 16,31 0-16,-31 0 0,31 0 0,-31 0 15,32 0-15,-32 0 0,31 0 0,1-31 16,-32 31-16,31 0 0,0 0 16,-31 0-16,32 0 0,-32 0 0,31-32 15,-31 32-15,31 0 0,-31 0 0,0 0 16,32 0-16,-32 0 0,0 0 0,0 0 15,0 0-15,0 0 0,0 0 0,0 0 16,0 0-16,0 0 0,0 32 0,0-32 16,0 0-16,-32 0 0,32 0 0,0 31 15,0-31-15,0 0 0,0 0 0,0 31 16,0-31-16,0 0 0,0 0 0,0 0 15,0 32-15,0-32 0,0 0 0,0 0 16,0 0-16,32 0 0,-32 0 16,0 0-16,31 0 0,-31 0 0,0 0 15,31 0-15,-31 0 0,32 0 0,-32 0 16,31 0-16,0-32 0,-31 32 0,32 0 15,-32 0-15,31-31 0,-31 31 0,0 0 16,32 0-16,-32-31 0,0 31 0,0 0 16,31 0-16,-31 0 0,0 0 0,0-32 15,0 32-15,-31 0 0,31 0 0,0 0 16,0 0-16,0 0 0,-32 0 0,32 0 15,0 0-15,0 0 0,-31 0 0,31 0 16,0 0-16,0 0 0,0 0 16,0 0-16,0 0 0,-32 0 0,32 32 15,0-32-15,0 0 0,0 0 0,0 0 16,0 31-16,0-31 0,0 0 0,32 0 15,-32 31-15,0-31 0,0 0 0,0 0 16,31 0-16,-31 32 0,0-32 0,32 0 16,-32 0-16,31 0 0,-31 0 0,31 0 15,-31 0-15,32 0 0,-32 0 0,31 0 16,0-32-16,1 32 0,-32 0 0,31 0 15,0-31-15,-31 31 0,32 0 0,-1 0 16,-31 0-16,31-31 0,-31 31 16,0 0-16,32 0 0,-32 0 0,0 0 15,0 0-15,0 0 0,0 0 0,0 0 16,0 0-16,0 0 0,0 31 0,0-31 15,0 0-15,0 0 0,0 0 0,0 0 16,0 0-16,0 0 0,0 0 0,0 31 16,0-31-16,31 0 0,-31 0 0,0 0 15,0 0-15,32 0 0,-32 0 0,0 0 16,31 0-16,-31 0 0,31 0 0,1-31 15,-32 31-15,31-31 0,0 31 16,1-32-16,-32 32 0,31-31 0,0 31 16,1-32-16,-1 1 0,-31 31 0,31-31 15,1-1-15,-1 1 0,-31 0 0,32-1 16,-32 1-16,31 0 0,-31 31 0,0-32 15,31 1-15,-31-1 0,0 32 0,0-31 16,-31 31-16,31 0 0,0 0 0,0-31 16,-31 31-16,31 0 0,-32 0 0,32 0 15,0 31-15,-31-31 0,31 0 0,-32 0 16,32 31-16,0-31 0,-31 32 0,31-32 15,0 31-15,0-31 0,-31 32 16,31-1-16,0 0 0,0 1 0,0-1 16,0 0-16,0-31 0,0 32 0,0-1 15,0 0-15,0 1 0,0-1 0,31-31 16,-31 32-16,0-1 0,31-31 0,-31 31 16,32-31-16,-32 32 0,31-32 0,1 0 15,-32 0-15,31 31 0,0-31 0,-31 0 16,32 0-16,-1 0 0,0 0 0,1 0 15,-32-31-15,31 31 0,0 0 0,-31 0 16,32-32-16,-32 32 0,31 0 0,-31-31 16,0 31-16,31 0 0,-31-31 15,0 31-15,0 0 0,0 0 0,0-32 16,0 32-16,0 0 0,0 0 0,0 0 15,0-31-15,0 31 0,0 0 0,-31 0 16,31 0-16,0 0 0,-31 0 0,31 0 16,0 0-16,-32 0 0,32 0 0,0 0 15,-31 0-15,31 0 0,0 0 0,0 0 16,0 0-16,-31 0 0,31 31 0,0-31 15,0 0-15,0 0 0,0 0 0,0 32 16,0-32-16,0 0 0,0 31 0,0-31 16,0 0-16,0 31 0,31-31 15,-31 0-15,31 0 0,-31 32 0,32-32 16,-32 0-16,31 0 0,0 0 0,-31 0 15,32-32-15,-1 32 0,1 0 0,-1-31 16,0 31-16,-31 0 0,32-31 0,-1 31 16,0-32-16,-31 32 0,32-31 0,-1-1 15,0 32-15,1-31 0,-1 0 0,0-1 16,1 1-16,-32 0 0,31-1 0,1-30 15,-1 30-15,-31 1 0,31-1 0,-31 1 16,32 0-16,-32 31 0,0-32 0,31 32 16,-31-31-16,0 31 0,0 0 15,-31-31-15,31 31 0,0 0 0,-32 0 16,32 31-16,0-31 0,-31 0 0,31 0 15,-31 31-15,31-31 0,0 32 0,-32-32 16,32 31-16,0 0 0,-31 1 0,31-1 16,0 1-16,0-1 0,0 0 0,0 1 15,0-1-15,0 0 0,0 1 0,0-1 16,0 0-16,0-31 0,0 32 0,0-32 15,0 31-15,0-31 0,0 0 0,0 0 16,0 0-16,-32 0 0</inkml:trace>
          <inkml:trace contextRef="#ctx0" brushRef="#br0" timeOffset="4091.2341">12575-1474 0,'0'0'0,"0"0"15,0 0-15,0 0 0,0-31 0,0 31 16,0 0-16,0 0 0,0 0 0,0 31 15,0-31-15,0 0 0,31 0 0,-31 0 16,0 0-16,32 0 0,-1 32 0,-31-32 16,31 0-16,1 0 0,-1 0 15,1 0-15,-1 0 0</inkml:trace>
        </inkml:traceGroup>
        <inkml:traceGroup>
          <inkml:annotationXML>
            <emma:emma xmlns:emma="http://www.w3.org/2003/04/emma" version="1.0">
              <emma:interpretation id="{6DB803FE-3B21-41AE-9CEA-D7BCBB4491D5}" emma:medium="tactile" emma:mode="ink">
                <msink:context xmlns:msink="http://schemas.microsoft.com/ink/2010/main" type="inkWord" rotatedBoundingBox="27397,9421 28502,9405 28512,10093 27407,10109"/>
              </emma:interpretation>
            </emma:emma>
          </inkml:annotationXML>
          <inkml:trace contextRef="#ctx0" brushRef="#br0" timeOffset="5458.3122">13328-1442 0,'0'0'0,"0"0"16,0 0-16,0 0 0,0 0 0,0 0 16,0 0-16,0 0 0,0 0 0,0 0 15,0 0-15,0 31 0,0-31 0,0 0 16,0 0-16,0 0 0,0 31 0,0-31 15,0 0-15,0 32 0,0-32 0,0 0 16,0 31-16,0-31 0,0 31 0,0-31 16,0 32-16,0-32 0,0 31 15,0-31-15,0 0 0,0 32 0,0-32 16,0 0-16,31 0 0,-31 31 0,0-31 15,0 0-15,31 0 0,-31 0 0,32 0 16,-32 0-16,31 0 0,-31 0 0,31 0 16,1-31-16,-32 31 0,31 0 0,1-32 15,-32 32-15,31 0 0,0-31 0,-31 31 16,32 0-16,-32-32 0,0 32 0,31 0 15,-31 0-15,0 0 0,0 0 0,0 0 16,0 0-16,0 0 0,0 0 0,0 0 16,0 0-16,-31 0 0,31 0 15,0 0-15,0 0 0,0 0 0,0 0 16,0 0-16,0 0 0,0 0 0,0 32 15,0-32-15,0 0 0,0 0 0,0 31 16,0-31-16,0 0 0,0 0 0,31 32 16,-31-32-16,0 0 0,31 0 0,-31 0 15,32 31-15,-32-31 0,31 0 0,-31 0 16,31 0-16,-31 0 0,32 0 0,-1 0 15,-31-31-15,31 31 0,-31 0 0,32 0 16,-32 0-16,0 0 0,31 0 0,-31-32 16,0 32-16,0 0 0,0 0 15,0 0-15,0 0 0,0 0 0,0 0 16,0 0-16,0 0 0,-31 0 0,31 0 15,0 0-15,0 0 0,0 0 0,0 0 16,0 0-16,0 0 0,-32 0 0,32 0 16,0 0-16,0 0 0,0 0 0,0 0 15,0 0-15,0 0 0,0 32 0,32-32 16,-32 0-16,0 0 0,0 0 0,31 31 15,-31-31-15,0 0 0,32 0 0,-1 0 16,-31 0-16,31 0 0,1 0 0,-32 0 16,31 0-16,0 0 0,1 0 15,-1-31-15,-31 31 0,31 0 0,1-32 16,-32 32-16,31 0 0,-31 0 0,0-31 15,0 31-15,31 0 0,-31-32 0,0 32 16,0 0-16,-31-31 0,31 31 0,0 0 16,0 0-16,-31 0 0,31-31 0,-32 31 15,32 0-15,-31 0 0,31 0 0,-31 0 16,-1 0-16,32 31 0,-31-31 0,31 0 15,-31 0-15,31 0 0,0 31 0,-32-31 16</inkml:trace>
          <inkml:trace contextRef="#ctx0" brushRef="#br0" timeOffset="5864.3355">14331-1819 0,'0'0'0,"0"0"16,0 0-16,0 0 0,0-31 0,0 31 16,-31 0-16,31 0 0,0 31 15,0-31-15,-32 0 0,32 32 0,0-32 16,0 0-16,-31 31 0,31-31 0,0 31 15,0-31-15,0 0 0,0 32 0,0-32 16,0 0-16,0 0 0,0 31 0,0-31 16,0 0-16,0 0 0,31 0 0,-31 0 15,0 0-15,32 0 0,-32 0 0,31 0 16,-31-31-16,31 31 0,-31 0 0,0 0 15,32-32-15,-32 32 0,0 0 0,0 0 16,31 0-16,-31 0 0,0 0 0,0 0 16,0 0-16,0 0 0,0 0 15,0 0-15,0 0 0,0 0 0,-31 0 16,31 32-16,0-32 0,0 0 0,0 0 15,0 31-15,0-31 0,0 0 0,0 0 16,0 31-16,0-31 0,0 0 0,0 32 16</inkml:trace>
        </inkml:traceGroup>
        <inkml:traceGroup>
          <inkml:annotationXML>
            <emma:emma xmlns:emma="http://www.w3.org/2003/04/emma" version="1.0">
              <emma:interpretation id="{4A00033B-E75C-49CF-8570-791F68F28D78}" emma:medium="tactile" emma:mode="ink">
                <msink:context xmlns:msink="http://schemas.microsoft.com/ink/2010/main" type="inkWord" rotatedBoundingBox="28909,9849 29911,9835 29917,10216 28914,10230"/>
              </emma:interpretation>
            </emma:emma>
          </inkml:annotationXML>
          <inkml:trace contextRef="#ctx0" brushRef="#br0" timeOffset="6871.3931">14896-1380 0,'-32'0'0,"32"0"0,0 0 15,0 0-15,0 0 0,0 0 0,0 0 16,0 0-16,-31 0 0,31 0 0,0 0 15,0 0-15,0 0 0,0 0 0,0 0 16,0 32-16,0-32 0,0 0 0,0 0 16,0 0-16,0 31 0,0-31 0,0 0 15,0 31-15,0-31 0,0 0 0,0 32 16,0-32-16,0 0 0,0 31 0,31-31 15,-31 0-15,0 32 0,0-32 0,32 0 16,-32 0-16,31 0 0,-31 0 0,31 0 16,-31 0-16,32 0 0,-1 0 15,-31 0-15,31 0 0,-31-32 0,32 32 16,-32-31-16,31 31 0,-31 0 0,31-32 15,-31 32-15,0-31 0,0 31 0,0 0 16,0-31-16,0 31 0,0 0 0,0-32 16,0 32-16,0 0 0,0 0 0,-31 0 15,31-31-15,0 31 0,0 0 0,-31 0 16,31 0-16,0 31 0,-32-31 0,32 0 15,-31 0-15,31 32 0,-31-32 0,31 31 16,0-31-16,-32 0 0</inkml:trace>
          <inkml:trace contextRef="#ctx0" brushRef="#br0" timeOffset="7239.4141">15240-1254 0,'-31'0'0,"31"0"0,0 0 0,0 0 16,-31 0-16,31 0 0,0 0 0,0 0 16,0 0-16,0 0 0,0 0 15,0 0-15,0 0 0,0 0 0,0-32 16,0 32-16,0 0 0,31 0 0,-31 0 15,31-31-15,1 31 0,-32 0 0,31 0 16,1-31-16,-32 31 0,31 0 0,0 0 16,1 0-16,-32 0 0,31 0 0,-31 0 15,31 0-15,-31 0 0,32 31 0,-32-31 16,0 0-16,0 31 0,0-31 0,0 0 15,0 32-15,0-32 0,0 0 0,0 31 16,0-31-16,0 32 0,0-32 0,0 31 16,-32-31-16,32 31 0,0-31 15,0 32-15,0-32 0,-31 31 0,31-31 16,0 0-16,0 31 0,0-31 0,0 0 15,0 0-15</inkml:trace>
          <inkml:trace contextRef="#ctx0" brushRef="#br0" timeOffset="7428.4249">15491-1191 0,'0'0'0,"32"31"16,-1-31-16,-31 0 0,31 0 0,1 0 15,-1 0-15,1 0 0,-1 0 0,-31 0 16,31 0-16,1 0 0,-1 0 0,0 0 16,-31-31-16</inkml:trace>
        </inkml:traceGroup>
      </inkml:traceGroup>
      <inkml:traceGroup>
        <inkml:annotationXML>
          <emma:emma xmlns:emma="http://www.w3.org/2003/04/emma" version="1.0">
            <emma:interpretation id="{40997278-3031-438C-A1FF-4F6768A97551}" emma:medium="tactile" emma:mode="ink">
              <msink:context xmlns:msink="http://schemas.microsoft.com/ink/2010/main" type="line" rotatedBoundingBox="23244,10323 31898,10503 31885,11126 23232,10946"/>
            </emma:interpretation>
          </emma:emma>
        </inkml:annotationXML>
        <inkml:traceGroup>
          <inkml:annotationXML>
            <emma:emma xmlns:emma="http://www.w3.org/2003/04/emma" version="1.0">
              <emma:interpretation id="{05E0123F-0A6F-4B17-B668-8AEC02166D3D}" emma:medium="tactile" emma:mode="ink">
                <msink:context xmlns:msink="http://schemas.microsoft.com/ink/2010/main" type="inkWord" rotatedBoundingBox="23243,10405 24991,10442 24981,10949 23232,10913"/>
              </emma:interpretation>
            </emma:emma>
          </inkml:annotationXML>
          <inkml:trace contextRef="#ctx0" brushRef="#br0" timeOffset="9975.5706">9157-502 0,'0'0'0,"0"0"16,0 0-16,0 0 0,0 0 0,31 0 15,-31 0-15,0 0 0,32 0 0,-32 0 16,31 0-16,-31 0 0,31-31 0,-31 31 16,32 0-16,-32 0 0,31-31 0,-31 31 15,0 0-15,32-32 0,-32 32 0,31 0 16,-31 0-16,0-31 0,31 31 0,-31 0 15,0 0-15,0-31 0,0 31 0,0 0 16,-31 0-16,31 0 0,0 0 0,0 0 16,0 0-16,-31 0 0,31-32 15,0 32-15,-32 0 0,32 32 0,0-32 16,-31 0-16,31 0 0,-32 0 0,32 31 15,0-31-15,-31 0 0,31 0 0,0 0 16,0 31-16,0-31 0,-31 0 0,31 0 16,0 32-16,0-32 0,0 0 0,0 31 15,0-31-15,0 0 0,0 31 0,0-31 16,0 32-16,31-32 0,-31 0 0,0 31 15,0-31-15,0 0 0,0 0 0,31 0 16,-31 31-16,0-31 0,32 0 0,-32 0 16,31 0-16,-31 0 0,32 0 15,-32-31-15,31 31 0,0 0 0,1-31 16,-1 31-16,0-32 0,1 32 0,-32-31 15,31 31-15,0-31 0,1 31 0,-32-32 16,31 32-16,-31 0 0,31-31 0,-31 31 16,32-31-16,-32 31 0,0 0 0,31-32 15,-31 32-15,0-31 0,0 31 0,0 0 16,0-31-16,0 31 0,0 0 0,0-32 15,0 32-15,0 0 0,0 0 0,0-31 16,0 31-16,-31 0 0,31 0 0,0 0 16,0 0-16,0 0 0,0 0 15,0 0-15,0 0 0,-32 0 0,32 0 16,0 31-16,0-31 0,0 0 0,-31 32 15,31-32-15,0 31 0,0-31 0,0 31 16,-31-31-16,31 32 0,0-1 0,0-31 16,0 31-16,0 1 0,0-32 0,-32 31 15,32 0-15,0-31 0,0 32 0,0-32 16,32 31-16,-32 0 0,0-31 0,0 0 15,31 32-15,-31-32 0,0 0 0,0 31 16,31-31-16,-31 0 0,32 0 0,-32 0 16,31 0-16,-31 0 0,0 0 15,32 0-15,-32 0 0,31 0 0,-31 0 16,0 0-16,31 0 0,-31 0 0,0 0 15,0 0-15,32 0 0,-32 0 0,0 0 16,0 0-16,0 0 0,0 0 0,0 0 16,0 0-16,0 0 0,-32 0 0,32-31 15,0 31-15,0 0 0,0 0 0,0 0 16,0 0-16,0 0 0,0 0 0,0 0 15,0 0-15,0 0 0,0 0 0,0 0 16,0 0-16,0 31 0,0-31 0,0 0 16,0 0-16,0 0 0,32 0 15,-32 0-15,0 0 0,0 0 0,31 0 16,-31 0-16,0 0 0,31 0 0,-31 0 15,0 0-15,32 0 0,-32 0 0,0-31 16,31 31-16,-31 0 0,0 0 0,0 0 16,0-32-16,31 32 0,-31 0 0,0 0 15,0-31-15,0 31 0,0 0 0,0 0 16,0-31-16,-31 31 0,31 0 0,0-32 15,0 32-15,-31 0 0,31 0 0,0 0 16,-32 0-16,32 0 0,0 0 0,-31 0 16,31 0-16,0 0 0,0 32 15,-31-32-15,31 0 0,0 0 0,0 31 16,0-31-16,0 0 0,0 31 0,0-31 15,0 0-15,0 0 0,0 32 0,0-32 16,0 0-16,31 0 0,-31 0 0,0 0 16,0 0-16,31 0 0,-31 0 0,0 0 15,0 0-15,32 0 0,-32 0 0,0 0 16,0 0-16,31 0 0,-31 0 0,0-32 15,0 32-15,31 0 0,-31 0 0,0 0 16,0 0-16,0 0 0,0 0 0,0 0 16,0 0-16,0 0 0,0 0 15,0 0-15,0 0 0,0 0 0,0 0 16,0 0-16,0 0 0,0 0 0,0 0 15,0 0-15,0 0 0,0 0 0,0 0 16,0 0-16,0 0 0,0 0 0,0 0 16,0 0-16,0 0 0,32 0 0,-32 32 15,0-32-15,0 0 0,0 0 0,0 0 16,31 0-16,-31 0 0,0 31 0,0-31 15,31 0-15,-31 0 0,32 0 0,-32 0 16,0 0-16,31 0 0,-31-31 0,32 31 16,-1 0-16,-31 0 0,31-32 15,-31 32-15,0 0 0,32-31 0,-32 31 16,0 0-16,31-31 0,-31 31 0,0 0 15,0-32-15,0 32 0,0 0 0,0-31 16,0 31-16,0 0 0,-31 0 0,31-31 16,0 31-16,-32 0 0,32 0 0,-31 0 15,31 0-15,0 0 0,-31 0 0,31 0 16,-32 0-16,32 0 0,-31 31 0,31-31 15,0 0-15,0 31 0</inkml:trace>
          <inkml:trace contextRef="#ctx0" brushRef="#br0" timeOffset="10606.6067">10568-752 0,'0'-32'0,"0"32"0,0 0 0,0 0 16,0 0-16,0 0 0,-31 0 0,31 0 16,-32 0-16,32 0 0,-31 32 15,31-32-15,-31 0 0,31 31 0,-32-31 16,32 31-16,-31-31 0,31 32 0,0-32 15,-31 31-15,31-31 0,0 31 0,0-31 16,-32 32-16,32-32 0,0 31 0,0-31 16,0 31-16,0-31 0,32 32 0,-32-32 15,0 0-15,0 31 0,31-31 0,-31 0 16,0 31-16,0-31 0,31 0 0,-31 0 15,0 0-15,32 0 0,-32 0 0,31 0 16,-31 0-16,31 0 0,-31 0 0,0 0 16,32 0-16,-32 0 0,0 0 15,31 0-15,-31 0 0,0 0 0,0 0 16,0 0-16,0 0 0,0 0 0,0 0 15,0 0-15,0 0 0,0 0 0,0 0 16,0 0-16,0 0 0,0 0 0,0 0 16,0 0-16,0 0 0,0 32 0,0-32 15,0 0-15,0 0 0,0 0 0,0 0 16,0 31-16,32-31 0,-32 0 0,0 0 15,0 0-15,31 32 0,-31-32 0,31 0 16,-31 0-16,32 0 0,-32 0 0,31 0 16,-31 0-16,31 0 0,-31 0 15,32 0-15,-32-32 0,31 32 0,-31 0 16,31-31-16,-31 31 0,0 0 0,0-32 15,32 32-15,-32 0 0,0-31 0,0 31 16,0 0-16,0-31 0,0 31 0,-32 0 16,32 0-16,0-32 0,0 32 0,-31 0 15,31 0-15,0 0 0,-31 0 0,31 0 16,-32 0-16,32 0 0,0 0 0,-31 32 15,31-32-15,-31 0 0,31 0 0,0 31 16</inkml:trace>
          <inkml:trace contextRef="#ctx0" brushRef="#br0" timeOffset="10831.6196">10913-815 0,'0'0'15,"-31"0"-15,31 0 0,0 0 0,0 0 16,-32 0-16,32 0 0,0 31 0,-31-31 16,31 0-16,0 32 0,0-32 15,-31 31-15,31-31 0,0 0 0,0 31 16,-32-31-16,32 32 0,0-32 0,0 0 15,0 31-15,32-31 0</inkml:trace>
        </inkml:traceGroup>
        <inkml:traceGroup>
          <inkml:annotationXML>
            <emma:emma xmlns:emma="http://www.w3.org/2003/04/emma" version="1.0">
              <emma:interpretation id="{B8253465-B348-4C2E-9FF4-8ADFCB1F5A35}" emma:medium="tactile" emma:mode="ink">
                <msink:context xmlns:msink="http://schemas.microsoft.com/ink/2010/main" type="inkWord" rotatedBoundingBox="25407,10454 28427,10517 28417,11006 25397,10943"/>
              </emma:interpretation>
            </emma:emma>
          </inkml:annotationXML>
          <inkml:trace contextRef="#ctx0" brushRef="#br0" timeOffset="12322.7049">11352-596 0,'0'0'0,"0"0"0,0 0 0,0 0 16,0 0-16,0 0 0,0 0 0,0 0 15,0 0-15,0 0 0,0 0 0,0 32 16,0-32-16,0 0 0,0 31 0,0-31 15,0 0-15,0 31 0,0-31 0,0 32 16,0-32-16,0 0 0,-31 31 16,31-31-16,0 31 0,0-31 0,0 32 15,0-32-15,0 31 0,0-31 0,0 0 16,0 0-16,31 32 0,-31-32 0,0 0 15,0 0-15,31 0 0,-31 0 0,32-32 16,-1 32-16,-31 0 0,32 0 0,-1-31 16,0 31-16,1-32 0,-1 32 0,0-31 15,1 31-15,-32-31 0,31 31 0,0 0 16,-31-32-16,0 32 0,32 0 0,-32 0 15,0 0-15,0 0 0,0 0 0,0 0 16,0 0-16,0 0 0,0 0 16,0 0-16,0 0 0,0 0 0,0 0 15,0 0-15,0 0 0,-32 0 0,32 32 16,0-32-16,0 0 0,0 0 0,0 31 15,0-31-15,0 0 0,0 31 0,0-31 16,0 0-16,0 32 0,0-32 0,32 0 16,-32 31-16,0-31 0,31 0 0,-31 0 15,0 0-15,31 0 0,-31 32 0,0-32 16,32 0-16,-32 0 0,0 0 0,31 0 15,-31 0-15,32-32 0,-32 32 0,0 0 16,0 0-16,31 0 0,-31 0 16,0 0-16,0 0 0,0-31 0,0 31 15,0 0-15,0 0 0,0 0 0,0 0 16,0 0-16,0 0 0,0 0 0,0 0 15,0 0-15,0 0 0,0 0 0,0 0 16,0 0-16,0 0 0,0 0 0,0 0 16,0 0-16,0 0 0,0 0 0,0 0 15,0 31-15,0-31 0,31 0 0,-31 0 16,0 0-16,32 32 0,-32-32 0,0 0 15,31 0-15,-31 0 0,31 0 0,1 0 16,-32 0-16,31 0 0,0 0 16,1 0-16,-32 0 0,31-32 0,0 32 15,-31 0-15,32 0 0,-1-31 0,-31 31 0,0 0 16,32-32-16,-32 32 0,0 0 15,0-31-15,0 31 0,0 0 0,0 0 16,0 0-16,0-31 0,0 31 0,-32 0 16,32 0-16,-31 0 0,31 0 0,-32 0 15,32 0-15,-31 0 0,0 0 0,-1 0 16,32 0-16,-31 31 0,0-31 0,31 0 15,-32 31-15,32-31 0,-31 0 0,31 32 16</inkml:trace>
          <inkml:trace contextRef="#ctx0" brushRef="#br0" timeOffset="12558.7184">12042-690 0,'0'-31'0,"0"31"0,0 0 15,0 0-15,0 0 0,0 0 0,0 0 16,0 0-16,0 0 0,31 0 16,-31 0-16,0 0 0,32 0 0,-32 0 0,31 31 15,-31-31-15,31 0 0,1 0 0,-32 0 16,31 0-16,0 0 0,1 32 15,-1-32-15,1 0 0,-1 0 0,0 0 16</inkml:trace>
          <inkml:trace contextRef="#ctx0" brushRef="#br0" timeOffset="14302.8181">12418-470 0,'0'0'0,"32"0"16,-32 0-16,0 0 0,31 0 0,-31-32 15,0 32-15,31 0 0,-31 0 0,32-31 16,-32 31-16,0 0 0,0-31 16,31 31-16,-31 0 0,0 0 0,0-32 15,0 32-15,0 0 0,0 0 0,0 0 16,0 0-16,0 32 0,0-32 0,0 0 15,0 0-15,-31 31 0,31-31 0,0 0 16,0 31-16,-32 1 0,32-32 0,0 31 16,0-31-16,-31 31 0,31-31 0,0 32 15,0-32-15,0 0 0,0 31 0,31-31 16,-31 0-16,0 0 0,32 0 0,-32 0 15,31 0-15,-31 0 0,31 0 0,1-31 16,-1 31-16,0 0 0,1-32 0,-1 32 16,1-31-16,-32 31 0,31-31 0,0 31 15,1-32-15,-32 32 0,31-31 0,-31 31 16,0 0-16,31 0 0,-31 0 15,0 0-15,0 0 0,0 0 0,0 0 16,0 0-16,0 0 0,0 0 0,0 0 16,-31 0-16,31 0 0,0 0 0,0 0 15,0 0-15,0 0 0,0 0 0,0 0 16,0 0-16,0 0 0,0 0 0,0 31 15,0-31-15,0 0 0,31 0 0,-31 0 16,0 0-16,0 32 0,32-32 0,-32 0 16,0 0-16,31 0 0,-31 0 0,0 0 15,31 0-15,-31 0 0,32 0 0,-32 0 16,31 0-16,-31 0 0,32 0 15,-32 0-15,0-32 0,31 32 0,-31 0 16,0 0-16,0 0 0,0-31 0,31 31 16,-31 0-16,0 0 0,0 0 0,0 0 15,0 0-15,-31 0 0,31 0 0,0 0 16,0 0-16,-31 0 0,31 0 0,0 0 15,-32 0-15,32 0 0,0 0 0,-31 0 16,31 0-16,0 0 0,-32 0 0,32 31 16,0-31-16,0 0 0,0 0 15,-31 32-15,31-32 0,0 0 0,0 31 16,0-31-16,0 31 0,0-31 0,0 0 15,0 32-15,0-32 0,31 0 0,-31 0 16,0 31-16,0-31 0,32 0 0,-32 0 16,0 0-16,31 32 0,-31-32 0,32 0 15,-1 0-15,-31 0 0,31-32 0,1 32 16,-32 0-16,31 0 0,0-31 0,1 31 15,-1 0-15,0-32 0,1 32 0,-1-31 16,0 31-16,1-31 0,-1 31 0,1-32 16,-1 1-16,-31 31 0,31-31 0,1 31 15,-1-32-15,-31 32 0,31-31 0,-31 31 16,0-31-16,32 31 0,-32-32 15,0 32-15,0 0 0,0-31 0,0 31 16,0 0-16,-32-31 0,32 31 0,0 0 16,-31 0-16,31 0 0,-31 0 0,31 0 15,-32 0-15,32 31 0,-31-31 0,31 31 16,-31-31-16,31 0 0,0 32 0,-32-32 15,32 31-15,0-31 0,0 31 0,-31-31 16,31 32-16,0-1 0,0-31 0,0 31 16,0 1-16,0-32 0,0 31 0,0 0 15,31-31-15,-31 32 0,0-32 0,32 31 16,-32-31-16,0 32 0,31-32 15,-31 0-15,31 0 0,-31 0 0,32 0 16,-32 0-16,31 0 0,0 0 0,1 0 16,-1 0-16,0-32 0,1 32 0,-32-31 15,31 31-15,0 0 0,1-32 0,-1 32 16,-31-31-16,32 31 0,-32-31 0,31 31 15,-31 0-15,31-32 0,-31 32 0,0 0 16,0 0-16,0-31 0,0 31 0,32 0 16,-32 0-16,0 0 0,0 0 0,0 0 15,0 0-15,0 31 0,0-31 0,0 0 16,0 0-16,-32 0 0,32 32 15,0-32-15,0 0 0,0 31 0,0-31 16,0 31-16,0-31 0,0 32 0,0-32 16,0 31-16,0-31 0,0 32 0,0-32 15</inkml:trace>
          <inkml:trace contextRef="#ctx0" brushRef="#br0" timeOffset="14450.8266">14331-627 0,'0'0'16,"0"0"-16,0 0 0,0 0 0,0 0 16,0 0-16,0 0 0</inkml:trace>
        </inkml:traceGroup>
        <inkml:traceGroup>
          <inkml:annotationXML>
            <emma:emma xmlns:emma="http://www.w3.org/2003/04/emma" version="1.0">
              <emma:interpretation id="{38324BCD-F134-43D9-8D1A-5DE6C2E655D5}" emma:medium="tactile" emma:mode="ink">
                <msink:context xmlns:msink="http://schemas.microsoft.com/ink/2010/main" type="inkWord" rotatedBoundingBox="28725,10779 29542,10796 29536,11073 28719,11056"/>
              </emma:interpretation>
            </emma:emma>
          </inkml:annotationXML>
          <inkml:trace contextRef="#ctx0" brushRef="#br0" timeOffset="15586.8916">14676-439 0,'0'0'16,"0"0"-16,0 0 0,0 0 0,0 0 15,0 0-15,0 0 0,0 0 0,0 0 16,0 0-16,0 0 0,0 0 0,0 0 15,0 0-15,0 0 0,0 0 0,0 0 16,0 0-16,0 0 0,0 31 0,-31-31 16,31 0-16,0 0 0,0 0 0,0 32 15,0-32-15,0 0 0,0 31 16,31-31-16,-31 0 0,0 32 0,0-32 15,0 0-15,31 31 0,-31-31 0,0 0 16,32 0-16,-32 0 0,31 31 0,-31-31 16,31 0-16,1 0 0,-32-31 0,31 31 15,1 0-15,-1-31 0,-31 31 0,31 0 16,1-32-16,-32 32 0,31-31 0,-31 31 15,0 0-15,0-32 0,0 32 0,0-31 16,0 31-16,0 0 0,0 0 0,0-31 16,0 31-16,-31 0 0,31 0 0,-32 0 15,32 0-15,-31 0 0,0 0 16,-1 0-16,32 0 0,-31 0 0,-1 31 15,1-31-15,31 0 0,-31 0 0,31 0 16,0 31-16,0-31 0,0 0 0,0 0 16,0 0-16,0 32 0,0-32 0,0 0 15,0 0-15,0 0 0,0 0 0,31 0 16,0 0-16,-31 0 0,32 0 0,-1-32 15,32 32-15,-32 0 0,1 0 0,-1 0 16,0 0-16,1-31 0,-1 31 0,0 0 16,1 0-16,-1 0 0,-31 0 0,31 0 15,1 0-15,-32 0 0,0 31 16,31-31-16,-31 0 0,0 0 0,0 0 15,32 32-15,-32-32 0,0 0 0,0 31 16,0-31-16,0 0 0,-32 32 0,32-32 16,0 0-16,0 31 0,0-31 0,-31 31 15,31-31-15,0 0 0,0 32 0,0-32 16,0 0-16,0 31 0,0-31 0,-32 0 15,32 0-15,0 0 0,0 0 0,0 0 16,0 0-16,0 0 0,0 0 0,-31-31 16,31 31-16,0 0 0,0-32 0,0 32 15,0 0-15,0-31 0,-31 31 16,31-31-16,0 31 0,0 0 0,0 0 15,0-32-15,0 32 0,0 0 0,0 0 16,0 0-16,0 0 0,0 0 0,31 0 16,-31 32-16,0-32 0,0 0 0,31 0 15,-31 0-15,32 0 0,-1 0 0,-31 31 16,32-31-16,-1 0 0,0 0 0,1 0 15,-1 0-15</inkml:trace>
        </inkml:traceGroup>
        <inkml:traceGroup>
          <inkml:annotationXML>
            <emma:emma xmlns:emma="http://www.w3.org/2003/04/emma" version="1.0">
              <emma:interpretation id="{9331D029-6CD3-4C62-9C23-2BF94F88FCE0}" emma:medium="tactile" emma:mode="ink">
                <msink:context xmlns:msink="http://schemas.microsoft.com/ink/2010/main" type="inkWord" rotatedBoundingBox="29863,10460 31898,10503 31885,11126 29850,11084"/>
              </emma:interpretation>
            </emma:emma>
          </inkml:annotationXML>
          <inkml:trace contextRef="#ctx0" brushRef="#br0" timeOffset="16210.9273">15836-376 0,'-31'0'0,"31"0"0,0 0 15,0 0-15,0 0 0,0 0 0,0 0 16,0 0-16,0 0 0,0 31 0,0-31 16,0 0-16,0 0 0,0 0 0,-31 32 15,31-32-15,0 0 0,0 0 0,31 31 16,-31-31-16,0 0 0,0 0 0,0 31 15,31-31-15,-31 0 0,32 0 0,-32 0 16,31 0-16,0 0 0,1 0 0,-1 0 16,-31 0-16,31 0 0,1 0 0,-32 0 15,31-31-15,-31 31 0,32 0 16,-32-31-16,31 31 0,-31 0 0,0-32 15,31 32-15,-31 0 0,0-31 0,0 31 16,0 0-16,-31-32 0,31 32 0,0 0 16,0-31-16,-31 31 0,31 0 0,-32 0 15,32 0-15,-31 0 0,-1 0 0,32 0 16,-31 0-16,31 31 0,-31-31 0,31 0 15,-32 32-15</inkml:trace>
          <inkml:trace contextRef="#ctx0" brushRef="#br0" timeOffset="16402.9382">16369-784 0,'0'0'15,"-31"0"-15,31 0 0,0 0 0,0 0 16,0 32-16,-31-32 0,31 0 0,0 0 16,0 31-16,-32-31 0</inkml:trace>
          <inkml:trace contextRef="#ctx0" brushRef="#br0" timeOffset="17286.9888">16338-345 0,'0'0'0,"0"0"16,31 0-16,-31 0 0,0 0 15,32-31-15,-32 31 0,0 0 0,31 0 16,-31 0-16,31 0 0,-31 0 0,0 0 15,32 0-15,-32 0 0,0 31 0,0-31 16,0 0-16,31 0 0,-31 0 0,0 32 16,0-32-16,0 0 0,0 31 0,0-31 15,-31 0-15,31 31 0,0-31 0,0 32 16,0-32-16,0 0 0,0 31 0,0-31 15,0 0-15,31 0 0,-31 0 0,0 31 16,32-31-16,-32 0 0,0 0 0,31 0 16,-31 0-16,31-31 0,-31 31 0,32 0 15,-32 0-15,31 0 0,-31 0 16,31-31-16,-31 31 0,0 0 0,0 0 15,0-32-15,32 32 0,-32 0 0,0 0 16,0 0-16,0 0 0,0-31 0,0 31 16,0 0-16,0 0 0,-32 0 0,32 0 15,0 0-15,0 0 0,0 0 0,0 0 16,0 0-16,0 0 0,0 0 0,0 0 15,0 0-15,0 31 0,0-31 0,0 0 16,0 0-16,0 0 0,0 32 0,0-32 16,0 0-16,32 31 0,-32-31 0,31 0 15,-31 0-15,31 31 0,-31-31 16,32 0-16,-1 0 0,-31 0 0,31-31 15,-31 31-15,32 0 0,-1 0 0,-31-31 16,32 31-16,-32-32 0,31 32 0,-31-31 16,31 31-16,-31-31 0,32 31 0,-32-32 15,0 1-15,0 31 0,0-32 0,0 32 16,0-31-16,-32 31 0,32 0 0,0-31 15,-31 31-15,31 0 0,0 0 0,-31 0 16,31 0-16,0 0 0,-32 0 0,32 0 16,0 31-16,-31-31 0,31 31 0,0-31 15,0 32-15,0-32 0,0 31 16,0-31-16,0 32 0,0-32 0,0 31 15,0-31-15,31 0 0,-31 31 0,32-31 16,-32 0-16,31 0 0,0 0 0,1 0 16,-1 0-16,0 0 0,1 0 0,30-31 15,-30 31-15,-1-31 0,32 31 0,-32-32 16,1 32-16,-1-31 0,0-1 0,1 1 15,-1 31-15,0-31 0,1-1 0,-32 1 16,31 0-16,-31 31 0,31-32 0,-31 1 16,0 31-16,0-31 0,0 31 0,0-32 15,0 32-15,0 0 0,0 0 16,0 0-16,-31 0 0,31 0 0,0 0 15,-31 0-15,31 32 0,0-32 0,-32 31 16,32 0-16,-31 1 0,31-1 0,0 0 16,0 1-16,-31-1 0,31 0 0,0 1 15,0-1-15,0 1 0,-32-1 0,32-31 16,0 31-16</inkml:trace>
          <inkml:trace contextRef="#ctx0" brushRef="#br0" timeOffset="17499.0009">17436-533 0,'0'0'0,"0"0"16,0 0-16,0 0 0,0 0 0,31 31 15,-31-31-15,0 0 0,31 0 0,-31 32 16,32-32-16,-32 0 0,31 31 0,0-31 15,-31 31-15,32-31 0,-1 0 0,0 32 16,-31-32-16,32 0 0,-1 0 0,-31 0 16,31 0-16,1 0 0,-32 0 0</inkml:trace>
        </inkml:traceGroup>
      </inkml:traceGroup>
    </inkml:traceGroup>
    <inkml:traceGroup>
      <inkml:annotationXML>
        <emma:emma xmlns:emma="http://www.w3.org/2003/04/emma" version="1.0">
          <emma:interpretation id="{CF9C7748-0F74-4F8F-B3B9-08719D253617}" emma:medium="tactile" emma:mode="ink">
            <msink:context xmlns:msink="http://schemas.microsoft.com/ink/2010/main" type="paragraph" rotatedBoundingBox="12572,11142 30319,11068 30323,12043 12576,12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5D0D3E-0C34-40FA-8B05-A67BF3B772A2}" emma:medium="tactile" emma:mode="ink">
              <msink:context xmlns:msink="http://schemas.microsoft.com/ink/2010/main" type="line" rotatedBoundingBox="12572,11142 30319,11068 30323,12043 12576,12117"/>
            </emma:interpretation>
          </emma:emma>
        </inkml:annotationXML>
        <inkml:traceGroup>
          <inkml:annotationXML>
            <emma:emma xmlns:emma="http://www.w3.org/2003/04/emma" version="1.0">
              <emma:interpretation id="{8D41415F-E64F-4FFF-9D5A-6B15D65D8916}" emma:medium="tactile" emma:mode="ink">
                <msink:context xmlns:msink="http://schemas.microsoft.com/ink/2010/main" type="inkWord" rotatedBoundingBox="12572,11163 13135,11161 13139,12071 12575,12074"/>
              </emma:interpretation>
            </emma:emma>
          </inkml:annotationXML>
          <inkml:trace contextRef="#ctx0" brushRef="#br0" timeOffset="-39779.2752">-972 659 0,'0'0'16,"0"0"-16,0 0 0,0 0 0,0 0 16,0 0-16,0 0 0,0 0 0,0 0 15,-31 0-15,31 0 0,0 0 0,0 0 16,0 0-16,0 0 0,0 0 0,0 0 15,0 0-15,0-32 0,0 32 0,0 0 16,0 0-16,0 0 0,0 0 0,0 0 16,-31 0-16,31 0 0,0 0 15,0 0-15,0 0 0,0 0 0,0 0 16,0 0-16,0 0 0,0 0 0,0 0 15,0 0-15,0 0 0,0 0 0,0 0 16,0 0-16,0 0 0,0 0 0,0 0 16,0 0-16,0 0 0,0 0 0,0 0 15,0 0-15,0 0 0,0 0 0,0 32 16,0-32-16,0 0 0,0 0 0,-32 0 15,32 0-15,0 0 0,0 0 0,0 0 16,0 0-16,0 31 0,0-31 0,0 0 16,0 0-16,0 0 0,0 0 15,0 0-15,0 0 0,0 0 0,0 0 16,0 31-16,0-31 0,0 0 0,0 0 15,0 0-15,0 0 0,0 0 0,0 0 16,0 0-16,0 0 0,0 0 0,0 32 16,0-32-16,0 0 0,0 0 0,0 0 15,0 0-15,0 0 0,0 0 0,0 0 16,0 0-16,0 0 0,0 0 0,0 0 15,0 0-15,0 31 0,32-31 0,-32 0 16,0 0-16,0 0 0,0 0 0,0 0 16,0 0-16,0 0 0,0 0 15,0 0-15,0 0 0,31 0 0,-31 0 0,0 0 16,0 0-16,0 0 0,0 0 15,0 0-15,0-31 0,31 31 0,-31 0 16,0 0-16,0 0 0,0 0 0,0 0 16,0 0-16,0 0 0,0-32 0,32 32 15,-32 0-15,0 0 0,0 0 0,0 0 16,0 0-16,0 0 0,0-31 0,0 31 15,0 0-15,0 0 0,0 0 0,0 0 16,0 0-16,-32 0 0,32 0 0,0-31 16,0 31-16,0 0 0,0 0 15,0 0-15,0 0 0,0 0 0,0 0 16,0 0-16,0 0 0,-31 0 0,31 0 15,0 0-15,0 0 0,0 0 0,0 0 16,0 0-16,-31 0 0,31 31 0,0-31 16,0 0-16,0 0 0,0 0 0,-32 0 15,32 0-15,0 0 0,0 0 0,0 0 16,0 0-16,0 31 0,0-31 0,-31 0 15,31 0-15,0 0 0,0 0 0,0 0 16,0 0-16,0 0 0,0 32 16,0-32-16,0 0 0,0 0 0,0 0 15,0 0-15,0 0 0,0 0 0,0 0 16,31 0-16,-31 0 0,0 31 0,0-31 15,0 0-15,0 0 0,0 0 0,0 0 16,0 0-16,0 0 0,0 0 0,32 0 16,-32 31-16,0-31 0,0 0 0,0 0 15,31 0-15,-31 0 0,0 0 0,0 0 16,0 0-16,31 0 0,-31 0 0,0 0 15,0 0-15,0 0 0,0 0 0,0-31 16,0 31-16,0 0 0,0 0 0,0 0 16,0 0-16,0-31 0,0 31 15,0 0-15,0-32 0,0 32 0,0 0 16,0 0-16,0 0 0,0-31 0,0 31 15,0 0-15,-31 0 0,31 0 0,0 0 16,0 0-16,0 0 0,0 0 0,0 0 16,0 0-16,-31 0 0,31 0 0,0 0 15,0 0-15,0 0 0,0 0 0,0 0 16,0 0-16,0 31 0,0-31 0,-32 0 15,32 0-15,0 32 0,0-32 0,0 0 16,0 0-16,0 0 0,0 31 16,0-31-16,0 0 0,0 0 0,0 0 15,0 0-15,0 0 0,0 31 0,0-31 16,32 0-16,-32 0 0,0 0 0,0 0 15,0 0-15,0 0 0,0 0 0,31 0 16,-31-31-16,0 31 0,0 0 0,0 0 16</inkml:trace>
          <inkml:trace contextRef="#ctx0" brushRef="#br0" timeOffset="-38403.1965">-1473 376 0,'0'0'0,"0"0"16,0 0-16,0 0 0,0 0 15,0 0-15,0 0 0,0 0 0,0 0 16,0 0-16,0 0 0,0 0 0,0 0 16,0 0-16,0 0 0,0 0 0,0-31 15,0 31-15,0 0 0,-32 0 0,32 0 16,0 0-16,0 0 0,0 0 0,0 0 15,0 0-15,0 0 0,0 0 0,0 0 16,0 0-16,0 0 0,0 0 16,0 0-16,0 0 0,0 0 0,0 0 15,0 0-15,0 0 0,0 0 0,0 0 16,0 0-16,0 0 0,0 0 0,0 0 15,0 0-15,0 0 0,0 0 0,0 0 16,0 0-16,0 0 0,0 0 0,0 0 16,0 0-16,0 0 0,0-31 0,0 31 15,0 0-15,0 0 0,0 0 0,0 0 16,0 0-16,0-32 0,0 32 0,32 0 15,-32 0-15,0 0 0,0-31 0,0 31 16,0 0-16,0-31 0,31 31 16,-31 0-16,0-32 0,0 32 0,0 0 15,0-31-15,31 31 0,-31-31 0,0 31 16,0 0-16,0-32 0,32 32 0,-32-31 15,0 31-15,0-32 0,31 32 0,-31 0 16,0-31-16,0 31 0,0 0 0,0-31 16,0 31-16,0 0 0,31 0 0,-31-32 15,0 32-15,0 0 0,0 0 0,0 0 16,0 0-16,0-31 0,0 31 0,0 0 15,0 0-15,0 0 0,0 0 0,0 0 16,-31 0-16,31 0 0,0 0 0,0 0 16,0 0-16,0 0 0,0 0 0,0 0 15,31 0-15,-31 0 0,0 0 0,0 31 16,0-31-16,0 0 0,0 0 15,0 0-15,0 0 0,0 0 0,0 0 16,0 32-16,0-32 0,0 0 0,0 0 16,0 0-16,0 31 0,0-31 0,0 0 15,0 0-15,0 31 0,0-31 0,0 0 16,0 32-16,0-32 0,0 0 0,0 31 15,0-31-15,0 0 0,0 32 0,0-32 16,0 0-16,0 31 0,0-31 0,0 31 16,0-31-16,0 0 0,0 32 0,0-32 15,0 31-15,0-31 0,0 0 0,0 31 16,0-31-16,0 0 0,0 32 15,0-32-15,0 0 0,0 31 0,0-31 16,0 0-16,0 31 0,0-31 0,0 0 16,0 0-16,0 0 0,0 0 0,0 0 15,0 0-15,0 0 0,0 0 0,0 0 16,0 0-16,0 0 0,0 0 0,0 0 15,0 0-15,0 0 0,0 0 0,0 0 16,0 0-16,0 0 0,0 0 0,0 0 16,0 0-16,0 0 0,0 0 0,0 32 15,0-32-15,0 0 0,0 0 0,0 0 16,0 0-16,0 0 0,0 0 15,0 0-15,0 0 0</inkml:trace>
        </inkml:traceGroup>
        <inkml:traceGroup>
          <inkml:annotationXML>
            <emma:emma xmlns:emma="http://www.w3.org/2003/04/emma" version="1.0">
              <emma:interpretation id="{6F9A6962-017E-4D28-A643-5C410F38F5FF}" emma:medium="tactile" emma:mode="ink">
                <msink:context xmlns:msink="http://schemas.microsoft.com/ink/2010/main" type="inkWord" rotatedBoundingBox="14078,11257 15018,11253 15020,11693 14080,11697"/>
              </emma:interpretation>
            </emma:emma>
          </inkml:annotationXML>
          <inkml:trace contextRef="#ctx0" brushRef="#br0" timeOffset="-24325.3913">157 0 0,'0'0'15,"0"0"-15,0 0 0,0 0 0,0 0 16,0 0-16,0 0 0,0 0 0,0 0 16,0 0-16,0 0 0,0 0 0,0 0 15,0 0-15,0 0 0,0 0 0,0 0 16,0 0-16,0 0 0,0 0 15,0 0-15,0 0 0,0 0 0,0 0 16,0 0-16,0 0 0,0 0 0,0 0 16,0 0-16,0 0 0,0 0 0,0 0 15,0 0-15,0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15,0 0-15,0 0 0,0 0 0,0 0 16,-31 0-16,31 0 0,0 0 0,0 0 16,0 0-16,0 0 0,0 0 0,0 0 15,0 0-15,0 0 0,0 0 0,0 0 16,-31 0-16,31 0 0,0 0 15,0 0-15,0 0 0,0 31 0,-32-31 16,32 0-16,0 0 0,0 0 0,0 0 16,0 0-16,0 0 0,-31 0 0,31 32 15,0-32-15,0 0 0,0 0 0,0 0 16,0 0-16,0 0 0,0 0 0,0 31 15,0-31-15,-32 0 0,32 0 0,0 0 16,0 0-16,0 0 0,0 0 0,0 0 16,0 0-16,0 0 0,0 0 0,0 32 15,0-32-15,0 0 0,0 0 0,0 0 16,0 0-16,32 0 0,-32 0 15,0 0-15,0 0 0,0 0 0,0 0 16,0 31-16,0-31 0,31 0 0,-31 0 16,0 0-16,0 0 0,0 0 0,32 0 15,-32 0-15,0 0 0,0 0 0,31 0 16,-31 0-16,0 0 0,0 0 0,0 0 15,31 0-15,-31 0 0,0-31 0,0 31 16,0 0-16,0 0 0,0 0 0,0 0 16,0 0-16,0 0 0,0 0 0,0 0 15,0 0-15,0 0 0,0 0 0,0 0 16,-31 0-16,31 0 0,0 0 15,0 31-15,0-31 0,0 0 0,0 0 16,-31 0-16,31 0 0,0 0 0,0 0 16,0 0-16,-32 0 0,32 31 0,0-31 15,0 0-15,0 0 0,-31 0 0,31 0 16,0 0-16,0 32 0,0-32 0,0 0 15,0 0-15,0 0 0,0 0 0,0 31 16,0-31-16,0 0 0,0 0 0,0 0 16,0 0-16,0 0 0,0 31 0,0-31 15,0 0-15,0 0 0,0 0 0,0 0 16,0 0-16,0 0 0,0 32 15,0-32-15,0 0 0,0 0 0,0 0 16,0 0-16,0 31 0,0-31 0,0 0 16,0 0-16,0 0 0,0 0 0,31 31 15,-31-31-15,0 0 0,0 0 0,0 0 16,0 0-16,0 0 0,0 0 0,0 0 15,0 0-15,32 0 0,-32 0 0,0 0 16,0 0-16,0 0 0,0 0 0,0 0 16,0 0-16,0 0 0,31 0 0,-31 0 15,0-31-15,0 31 0,0 0 0,31 0 16,-31-31-16,0 31 0,0 0 15,0 0-15,32-32 0,-32 32 0,0 0 16,31 0-16,-31-31 0,0 31 0,0 0 16,0 0-16,31-31 0,-31 31 0,0 0 15,0 0-15,0 0 0,32 0 0,-32 0 16,0 0-16,0 0 0,0 0 0,0 0 15,0 0-15,0 0 0,0 0 0,0 0 16,0 0-16,0 0 0,31 0 0,-31 0 16,0 31-16,0-31 0,0 0 0,0 0 15,0 31-15,0-31 0,0 0 0,0 32 16,0-32-16,0 31 0,0-31 15,0 0-15,0 31 0,0-31 0,0 0 16,0 0-16,0 32 0,-31-32 0,31 0 16,0 0-16,0 31 0,0-31 0,0 0 15,0 0-15,0 0 0,0 0 0,0 0 16,0 0-16,0 0 0,0 0 0,0 0 15,0 0-15,0 0 0,-32 0 0,32 0 16,0-31-16,0 31 0,0 0 0,0 0 16,-31 0-16,31 0 0,0-32 0,0 32 15,0 0-15,0 0 0,0 0 0,0 0 16,0 0-16,0 0 0,0 0 15,0 0-15,0 0 0,0 0 0,0 0 16,0 0-16,0 0 0,0 0 0,0 0 16,0 0-16,31 0 0,-31 0 0,0 0 15,0 0-15,32 0 0,-32 0 0,0 0 16,0 0-16,31 0 0,-31 0 0,0 0 15,31 0-15,-31 0 0,32 0 0,-32 0 16,31 0-16,-31 0 0,0 0 0,32 0 16,-32 0-16,31 0 0,-31 0 0,0-31 15,31 31-15,-31 0 0,0 0 0,0 0 16,32 0-16,-32 0 0,0-31 15,0 31-15,0 0 0,0 0 0,31 0 16,-31 0-16,0-32 0,0 32 0,0 0 16,-31 0-16,31 0 0,0 0 0,0 0 15,-32 0-15,32 0 0,0-31 0,0 31 16,0 0-16,-31 0 0,31 0 0,0 0 15,0 0-15,-31 0 0,31 31 0,0-31 16,0 0-16,0 0 0,0 0 0,0 0 16,0 0-16,0 0 0,-32 0 0,32 0 15,0 0-15,0 32 0,0-32 0,0 0 16,0 0-16,0 0 0,0 31 15,0-31-15,0 0 0,0 0 0,32 0 16,-32 31-16,0-31 0,0 0 0,0 0 16,0 0-16,0 0 0,0 0 0,31 0 15,-31 0-15,0 0 0,0 0 0,31 0 16,-31 0-16,32 0 0,-32 0 0,0 0 15,31-31-15,-31 31 0,31 0 0,-31 0 16,0-31-16,32 31 0,-32 0 0,0 0 16,0-32-16,31 32 0,-31 0 0,0 0 15,0 0-15,0 0 0,0 0 0,0 0 16,0 0-16,0 0 0,0 0 15,0 0-15,0 0 0,0 0 0,0 0 16,0 0-16,0 0 0,0 0 0,0 0 16,0 0-16,0 0 0,0 0 0,0 0 15,0 32-15,0-32 0,0 0 0,0 0 16,0 31-16,0-31 0,0 0 0,0 31 15,0-31-15,0 0 0,0 0 0,0 0 16,0 0-16,0 32 0,0-32 0,0 0 16,0 0-16,0 0 0,31 0 0,-31 0 15,0 0-15,0 0 0,0 0 0,32 0 16,-32 0-16,0 0 0,31 0 15,-31 0-15,31 0 0,-31-32 0,0 32 16,32 0-16,-32 0 0,0 0 0,31 0 16,-31 0-16,0 0 0,32 0 0,-32-31 15,0 31-15,0 0 0,0 0 0,0 0 16,0 0-16,0 0 0,0 0 0,0 0 15,0 0-15,0 0 0,0 0 0,0 0 16,0 0-16,0 0 0,31 31 0,-31-31 16,0 0-16,0 0 0,0 0 0,0 0 15,0 0-15,0 32 0,0-32 0,0 0 16,0 0-16,31 0 0,-31 0 15</inkml:trace>
        </inkml:traceGroup>
        <inkml:traceGroup>
          <inkml:annotationXML>
            <emma:emma xmlns:emma="http://www.w3.org/2003/04/emma" version="1.0">
              <emma:interpretation id="{521DEEC5-FDFE-4616-A735-5AE3E7E6609D}" emma:medium="tactile" emma:mode="ink">
                <msink:context xmlns:msink="http://schemas.microsoft.com/ink/2010/main" type="inkWord" rotatedBoundingBox="15395,11230 17464,11221 17467,12097 15399,12105"/>
              </emma:interpretation>
            </emma:emma>
          </inkml:annotationXML>
          <inkml:trace contextRef="#ctx0" brushRef="#br0" timeOffset="-23244.3295">1349 220 0,'0'0'0,"0"0"0,0 0 15,0 0-15,0 0 0,0 0 0,0 0 16,-31 0-16,31 0 0,0 0 15,0 0-15,0 0 0,0 0 0,0 0 16,0 0-16,0 31 0,0-31 0,0 0 16,0 0-16,0 0 0,0 0 0,0 0 15,0 0-15,0 0 0,0 0 0,0 31 16,0-31-16,0 0 0,0 0 0,0 32 15,0-32-15,0 0 0,0 0 0,0 31 16,0-31-16,31 0 0,-31 0 0,0 31 16,0-31-16,0 0 0,0 0 0,0 0 15,0 0-15,31 0 0,-31 0 0,0 0 16,0 0-16,32 0 0,-32 0 15,0-31-15,31 31 0,-31 0 0,0 0 16,31-31-16,-31 31 0,0 0 0,0 0 16,0-32-16,32 32 0,-32 0 0,0 0 15,0-31-15,0 31 0,0 0 0,0 0 16,0 0-16,-32-31 0,32 31 0,0 0 15,0 0-15,-31 0 0,31 0 0,0 0 16,0 0-16,0 0 0,-31 0 0,31 0 16,0 0-16,0 0 0,-32 0 0,32 31 15,0-31-15,0 0 0,0 0 0,0 0 16</inkml:trace>
          <inkml:trace contextRef="#ctx0" brushRef="#br0" timeOffset="-22881.3087">1600 282 0,'0'-31'0,"31"31"0,0 0 0,-31-31 16,0 31-16,32 0 0,-32 0 0,31-32 16,-31 32-16,0 0 0,0 0 0,0 0 15,32 0-15,-32 0 0,0 0 0,0 0 16,0 0-16,0 0 0,0 0 0,0 0 15,0 0-15,0 0 0,0 0 0,0 0 16,0 32-16,0-32 0,0 0 0,0 31 16,0-31-16,0 31 0,0-31 0,0 32 15,0-32-15,0 31 0,0-31 0,0 31 16,0-31-16,0 0 0,0 32 15,0-32-15,0 0 0,0 0 0,0 31 0,0-31 16,0 0-16,0 0 0,0 0 16,0 0-16,0-31 0</inkml:trace>
          <inkml:trace contextRef="#ctx0" brushRef="#br0" timeOffset="-22786.3033">1600 314 0,'0'0'0,"0"0"0</inkml:trace>
          <inkml:trace contextRef="#ctx0" brushRef="#br0" timeOffset="-22705.2986">1631 345 0,'31'0'0,"-31"0"16,0 0-16,32 31 0,-32-31 0,31 0 16,-31 0-16,32 0 0,-1 0 0,-31 0 15,31-31-15,-31 31 0,32 0 0</inkml:trace>
          <inkml:trace contextRef="#ctx0" brushRef="#br0" timeOffset="-32344.85">1662 533 0,'0'0'0,"0"0"15,0 0-15,0 0 0,0 0 0,0 0 16,0 0-16,0 0 0,0 0 0,0 0 16,0 0-16,0 0 0,0 0 0,0 0 15,0 0-15,0 0 0,0 0 0,0 0 16,0 0-16,0 0 0,0 0 0,0 0 15,0 0-15,0 0 0,0 0 0,0 0 16,0 0-16,0 0 0,0 0 0,0 0 16,0 0-16,0 0 0,0 0 0,0 0 15,0 0-15,0 0 0,0 0 16,0 0-16,0 0 0,0 0 0,0 0 15,0-31-15,0 31 0,0 0 0,0 0 16,0 0-16,0 0 0,0 0 0,0 0 16,0 0-16,0 0 0,0 0 0,0 0 15,0 0-15,0 0 0,0 0 0,0 0 16,0 0-16,0 0 0,0 0 0,0 0 15,0 0-15,0 0 0,0 0 0,0 0 16,0 0-16,0 0 0,32 0 0,-32 0 16,0 0-16,0 0 0,0 0 0,0 0 15,0 0-15,0 0 0,0 0 16,0 0-16,0 0 0,0 0 0,0 0 15,0 0-15,0 0 0,0 0 0,0 0 16,0 0-16,0 0 0,0 0 0,0 0 16,0 0-16,0 0 0,0 0 0,0 0 15,0 0-15,0 0 0,0 0 0,0 0 16,31 0-16,-31 0 0,0 31 0,0-31 15,0 0-15,0 0 0,0 0 0,0 0 16,0 0-16,0 0 0,0 0 0,0 0 16,0 0-16,0 0 0,0 0 0,0 0 15,0 0-15,32 0 0,-32 0 16,0 0-16,0 0 0,0 0 0,0 0 15,0 0-15,0 0 0,0 0 0,0 0 16,0 0-16,0 0 0,0 32 0,0-32 16,0 0-16,31 0 0,-31 0 0,0 0 15,0 0-15,0 0 0,0 0 0,0 0 16,0 0-16,0 0 0,0 0 0,0 0 15,31 0-15,-31 0 0,0 0 0,0 0 16,0 0-16,0 0 0,0 31 0,0-31 16,32 0-16,-32 0 0,0 0 0,0 0 15,0 0-15,0 0 0,0 0 16,31 0-16,-31 0 0,0 0 0,0 0 15,0 0-15,0 31 0,0-31 0,31 0 16,-31 0-16,0 0 0,0 0 0,0 0 16,0 0-16,32 0 0,-32 0 0,0 0 15,0 0-15,0 0 0,0 0 0,0 0 16,0 0-16,0 0 0,0 0 0,31 0 15,-31 0-15,0 0 0,0 0 0,0 0 16,0 32-16,0-32 0,0 0 0,0 0 16,0 0-16,0 0 0,0 0 0,0 0 15,0 0-15,0 0 0,0 0 16,0 0-16,0 0 0,0 0 0,0 0 15,0 0-15,0 0 0,0 0 0,0 0 16,0 0-16,0 0 0,0 0 0,0 0 16,0 0-16,0 0 0,0 0 0,0 0 15,0 0-15,0 0 0,0 0 0,0 0 16,0 0-16,0 0 0,0 0 0,0 0 15,0 0-15,0 0 0,0 0 0,0 0 16,0 0-16,0 0 0,0 0 0,0 0 16,0 0-16,0 0 0,0 0 0,0 0 15,0 0-15,0 0 0,-31 0 16,31 0-16,0 31 0,0-31 0,0 0 15,0 0-15,0 0 0,0 0 0,0 0 16,0 0-16,0 0 0,0 0 0,0 0 16,0 0-16,0 31 0,-32-31 0,32 0 15,0 0-15,0 0 0,0 0 0,0 0 16,0 0-16,0 0 0,0 0 0,-31 0 15,31 32-15,0-32 0,0 0 0,0 0 16,0 0-16,0 0 0,0 0 0,0 0 16,0 0-16,0 0 0,0 0 0,0 0 15,0 0-15,0 0 0,0 0 16,0 0-16,0 0 0,0 0 0,0 31 15,0-31-15,0 0 0,-31 0 0,31 0 16,0 0-16,0 0 0,0 0 0,0 0 16,0 0-16,0 0 0,0 0 0,0 0 15,0 0-15,0 0 0,0 0 0,0 0 16,0 0-16,0 0 0,0 0 0,0 0 15,0 0-15,0 0 0,0 0 0,0 0 16,0 0-16,0 0 0,-32 31 0,32-31 16,0 0-16,0 0 0,0 0 0,0 0 15,0 0-15,0 0 0,0 0 16,0 0-16,0 0 0,0 0 0,0 0 15,0 0-15,0 0 0,0 0 0,0 0 16,0 0-16,-31 0 0,31 0 0,0 0 16,0 32-16,0-32 0,0 0 0,0 0 15,0 0-15,0 0 0,0 0 0,0 0 16,0 0-16,0 0 0,0 0 0,0 0 15,0 0-15,0 0 0,0 0 0,0 0 16,0 0-16,0 0 0,0 0 0,0 0 16,0 0-16,0 0 0,0 0 0,0 0 15,0 0-15,0 0 0,0 0 16,0 0-16,0 0 0,0 0 0,0 0 15,0 0-15,0 0 0,0 0 0,0 0 16,0 0-16,0 0 0,0 0 0,0 0 16,0 0-16,0 0 0,0 0 0,0 0 15,0 0-15,0 0 0,0 0 0</inkml:trace>
          <inkml:trace contextRef="#ctx0" brushRef="#br0" timeOffset="-21785.246">2196 345 0,'0'0'0,"0"0"0,0 31 16,-32-31-16,32 0 0,0 0 0,0 0 16,0 0-16,0 0 0,0 0 0,0 0 15,0 0-15,0 0 0,0 0 0,0 0 16,0 0-16,0 0 0,0 0 0,0 32 15,0-32-15,32 0 0,-32 0 0,0 0 16,0 0-16,31 0 0,-31 0 16,0 0-16,31 0 0,-31 0 0,32 0 15,-32 0-15,0 0 0,31 0 0,-31 0 16,0 0-16,31-32 0,-31 32 0,0 0 15,0 0-15,0 0 0,0 0 0,0 0 16,0 0-16,0-31 0,0 31 0,0 0 16,0-31-16,-31 31 0,31 0 0,0 0 15,0-32-15,-31 32 0,31 0 0,-32 0 16,32 0-16,0 0 0,-31 0 0,31 0 15,0 0-15,-31 0 0,31 0 0,0 32 16,0-32-16,-32 0 0,32 0 16,0 0-16,0 31 0,0-31 0</inkml:trace>
          <inkml:trace contextRef="#ctx0" brushRef="#br0" timeOffset="-20705.1842">2290-31 0,'0'0'0,"0"0"0,0 31 15,0-31-15,0 0 0,-32 0 0,32 0 16,0 31-16,0-31 0,0 0 0,0 0 15,0 0-15,0 0 0,0 32 0,0-32 16,0 0-16,0 0 0,0 0 16</inkml:trace>
          <inkml:trace contextRef="#ctx0" brushRef="#br0" timeOffset="-21121.208">2478 376 0,'0'0'0,"0"0"0,0 0 0,0 0 16,0 0-16,0 0 0,0 0 0,0-31 15,0 31-15,0 0 0,31 0 0,-31 0 16,0 0-16,0-31 0,0 31 16,0 0-16,0 0 0,0 0 0,0 0 15,0 0-15,0 0 0,0 0 0,0 0 16,0 0-16,0 0 0,0 0 0,0 0 15,0 0-15</inkml:trace>
          <inkml:trace contextRef="#ctx0" brushRef="#br0" timeOffset="-19149.0952">2415 345 0,'0'0'16,"0"0"-16,0 31 0,0-31 0,0 0 15,0 0-15,0 0 0,0 0 0,0 0 16,0 0-16,0 0 0,0 32 0,0-32 15,0 0-15,0 0 0,0 0 0,0 0 16,0 0-16,31 0 0,-31 0 16,0 0-16,0 0 0,0 0 0,32 0 15,-32 0-15,0 0 0,31-32 0,-31 32 16,0 0-16,31 0 0,-31-31 0,32 31 15,-32 0-15,0 0 0,31-31 0,-31 31 16,0 0-16,0 0 0,32 0 0,-32 0 16,0 0-16,0 0 0,0 0 0,0 0 15,0 0-15,0 0 0,31 0 0,-31 0 16,0 0-16,0 0 0,0 0 0,0 0 15,0 0-15,0 0 0,0 0 0,0 31 16,0-31-16,0 0 0,0 0 16,0 0-16,0 0 0,0 31 0,0-31 15,31 0-15,-31 0 0,0 0 0,0 0 16,0 0-16,0 0 0,0 32 0,32-32 15,-32 0-15,0 0 0,0 0 0,31 0 16,-31 0-16,0 0 0,31 0 0,-31 0 16,0-32-16,0 32 0,32 0 0,-32 0 15,0 0-15,0 0 0,0 0 0,31 0 16,-31 0-16,0 0 0,0 0 0,0 0 15,0 0-15,0 0 0,0 0 0,0 0 16,0 0-16,0 0 0,0 0 16,0 0-16,0 0 0,0 0 0,0 0 15,0 0-15,0 0 0,0 0 0,0 0 16,0 0-16,0 0 0,0 0 0,0 0 15,0 0-15,0 0 0,0 0 0,0 0 16,0 0-16,0 0 0,0 0 0,0 32 16,0-32-16,0 0 0,0 0 0,0 0 15,31 0-15,-31 31 0,0-31 0,0 0 16,32 0-16,-32 0 0,31 0 0,-31 0 15,32 0-15,-32 0 0,0-31 0,31 31 16,-31 0-16,0 0 0,0 0 16,31-32-16,-31 32 0,0 0 0,0 0 15,0 0-15,0 0 0,0-31 0,-31 31 16,31 0-16,0 0 0,-31 0 0,31-31 15,0 31-15,-32 0 0,32 0 0,-31 0 16,31 0-16,0 0 0,-32 0 0,32 0 16,0 0-16,0 31 0,0-31 0,-31 0 15,31 0-15,0 0 0,0 0 0,0 0 16,31 31-16,-31-31 0,0 0 0,0 0 15,32 0-15,-32 0 0,0 0 0,31 0 16,-31 0-16,32 0 0,-32 0 16,31 0-16,-31 0 0,31 0 0,-31 0 15,32 0-15,-1 0 0,-31 0 0,0 0 16,31 0-16,-31 0 0,0 0 0,32 0 15,-32 0-15,0 0 0,0 0 0,0 0 16,0 0-16,0 0 0,0 0 0,0 0 16,0 0-16,0 0 0,31 0 0,-31 0 15,0 0-15,0 0 0,0 0 0,0 0 16,0 0-16,0 0 0,0 0 0,0 0 15,0 0-15,0 0 0,0 0 0,0 0 16,0 0-16,0 0 0,0 0 16,0 0-16,0 0 0,0 0 0,0 0 15,0 0-15,0 32 0,0-32 0,0 0 16,0 0-16,0 0 0,0 0 0,0 0 15,0 0-15,31 0 0,-31 0 0,0 0 16,0 0-16,32 0 0,-32 0 0,0-32 16,31 32-16,-31 0 0,31 0 0,-31 0 15,0 0-15,0 0 0,32 0 16,-32 0-16,0 0 0,0 0 0,0 32 0,0-32 15,31 0-15,-31 0 0,0 0 0,0 0 16,0 0-16,0 31 0</inkml:trace>
        </inkml:traceGroup>
        <inkml:traceGroup>
          <inkml:annotationXML>
            <emma:emma xmlns:emma="http://www.w3.org/2003/04/emma" version="1.0">
              <emma:interpretation id="{71221F66-64BC-4EC5-83AE-8B5A1AC27782}" emma:medium="tactile" emma:mode="ink">
                <msink:context xmlns:msink="http://schemas.microsoft.com/ink/2010/main" type="inkWord" rotatedBoundingBox="17966,11258 19439,11252 19442,11821 17968,11827"/>
              </emma:interpretation>
            </emma:emma>
          </inkml:annotationXML>
          <inkml:trace contextRef="#ctx0" brushRef="#br0" timeOffset="-17577.0053">3920 157 0,'0'0'15,"0"0"-15,0 0 0,0 0 0,0 0 16,0 0-16,0 0 0,0 0 0,0 0 16,0 31-16,-31-31 0,31 0 0,0 0 15,0 0-15,0 0 0,0 32 16,0-32-16,0 0 0,0 0 0,0 31 0,0-31 15,0 0-15,0 0 0,0 31 0,0-31 16,0 0-16,0 32 0,0-32 16,0 31-16,0-31 0,0 0 0,0 0 15,0 31-15,0-31 0,0 0 0,0 0 16,31 0-16,-31 32 0,0-32 0,0 0 15,0 0-15,0 0 0,32 0 0,-32 0 16,0 0-16,31 0 0,-31 0 0,31 0 16,-31 0-16,32-32 0,-32 32 0,31 0 15,-31 0-15,0 0 0,31 0 0,-31 0 16,0 0-16,0 0 0,32 0 0,-32 0 15,0 0-15,0 0 0,0 0 0,0 0 16,0 0-16,0 0 0,0 0 16,0 0-16,0 0 0,0 0 0,0 0 15,0 0-15,0 0 0,0 0 0,0 0 16,0 0-16,0 0 0,0 0 0,0 0 15,0 0-15,0 0 0,0 0 0,0 0 16,0 0-16,0 0 0,31 32 0,-31-32 16,0 0-16,0 0 0,0 0 0,0 31 15,0-31-15,0 0 0,0 0 0,0 0 16,31 0-16,-31 0 0,0 0 0,0 31 15,0-31-15,0 0 0,0 0 0,32 0 16,-32 0-16,0 0 0,0 0 16,0 0-16,0 0 0,31-31 0,-31 31 15,0 0-15,0 0 0,0 0 0,0 0 16,32 0-16,-32 0 0,0 0 0,0 0 15,0 0-15,0 0 0,0 0 0,0 0 16,0 0-16,0 0 0,0 0 0,0 0 16,0 0-16,0 0 0,0 0 0,0 0 15,0 0-15,0 0 0,0 0 0,0 0 16,0 0-16,0 0 0,0 31 0,0-31 15,0 0-15,0 0 0,0 0 0,31 32 16,-31-32-16,0 0 0,0 0 16,31 0-16,-31 0 0,32 0 0,-32 0 15,31 0-15,-31 0 0,31 0 0,-31-32 16,32 32-16,-32 0 0,31-31 0,-31 31 15,31 0-15,-31 0 0,0-31 0,0 31 16,0 0-16,0 0 0,0-32 0,0 32 16,0 0-16,0 0 0,0 0 0,-31 0 15,31 0-15,0-31 0,-31 31 0,31 0 16,-32 0-16,32 0 0,0 0 0,-31 0 15,31 0-15,-31 0 0,31 0 0,0 0 16,-32 31-16,32-31 0,0 0 16,-31 0-16,31 0 0</inkml:trace>
          <inkml:trace contextRef="#ctx0" brushRef="#br0" timeOffset="-17108.9785">4579 94 0,'0'0'16,"-32"0"-16,32 0 0,0 0 0,0 32 15,0-32-15,0 0 0,0 31 0,-31-31 16,31 0-16,0 0 0,0 31 16,0-31-16,0 0 0</inkml:trace>
          <inkml:trace contextRef="#ctx0" brushRef="#br0" timeOffset="-16051.9181">4328 0 0,'0'0'0,"0"0"15,0 0-15,0 0 0,0 0 0,0 0 16,0 0-16,0 0 0,0 0 0,0 0 15,0 0-15,0 0 0,0 31 16,0-31-16,0 0 0,0 0 0,0 0 16,0 0-16,0 0 0,0 0 0,0 32 15,0-32-15,0 0 0,0 0 0,0 0 16,0 31-16,0-31 0,0 0 0,0 0 15,0 32-15,0-32 0,-31 0 0,31 0 16,0 0-16,0 31 0,0-31 0,0 0 16,0 0-16,0 0 0,0 0 0,0 0 15,0 0-15,0 31 0,0-31 0,0 0 16,0 0-16,0 0 0,0 0 0,0 0 15</inkml:trace>
          <inkml:trace contextRef="#ctx0" brushRef="#br0" timeOffset="-14980.8568">4924 470 0,'0'-31'0,"0"31"0,0 0 0,0 0 15,0 0-15,0 0 0,0 0 16,0 0-16,0 0 0,0 0 0,0 0 16,0 0-16,0 0 0,0 0 0,0 0 15,0 0-15,0 0 0,0 0 0,0 0 16,0 0-16,0 0 0,0 0 0,0 0 15,0 0-15,0 0 0,0 31 0,0-31 16,0 0-16,0 0 0,0 32 0,0-32 16,0 0-16,0 0 0,0 31 0,31-31 15,-31 0-15,0 0 0,31 0 0,-31 0 16,0 0-16,32 0 0,-32 0 0,31 0 15,0 0-15,-31-31 0,32 31 16,-32 0-16,31-32 0,-31 32 0,0 0 16,32-31-16,-32 31 0,0 0 0,0-31 15,0 31-15,0 0 0,0-32 0,0 32 16,-32 0-16,32 0 0,-31-31 0,31 31 15,0 0-15,-32 0 0,32 0 0,-31 0 16,0 0-16,31 0 0,0 31 0,-32-31 16,32 0-16,0 0 0,-31 0 0,31 32 15,0-32-15,0 0 0,0 31 0</inkml:trace>
          <inkml:trace contextRef="#ctx0" brushRef="#br0" timeOffset="-14748.8435">5112 502 0,'31'0'0,"-31"0"15,0 0-15,0 31 0,0-31 0,0 0 16,0 0-16,0 0 0,0 0 0,32 0 15,-32 0-15,0 0 0,0 32 16,31-32-16,-31 0 0,31 0 0,-31 0 16,0 0-16,32 0 0,-1 0 0,-31 0 15,31-32-15,-31 32 0,32 0 0</inkml:trace>
        </inkml:traceGroup>
        <inkml:traceGroup>
          <inkml:annotationXML>
            <emma:emma xmlns:emma="http://www.w3.org/2003/04/emma" version="1.0">
              <emma:interpretation id="{5DE4FA2D-38E3-4573-AACC-8BA9D3AE6642}" emma:medium="tactile" emma:mode="ink">
                <msink:context xmlns:msink="http://schemas.microsoft.com/ink/2010/main" type="inkWord" rotatedBoundingBox="20818,11107 23798,11095 23801,11818 20821,11831"/>
              </emma:interpretation>
            </emma:emma>
          </inkml:annotationXML>
          <inkml:trace contextRef="#ctx0" brushRef="#br0" timeOffset="-11949.6834">6742 502 0,'0'0'0,"0"0"15,0 0-15,0 0 0,0 0 0,0-32 16,0 32-16,0 0 0,32 0 0,-32 0 16,0 0-16,0-31 0,0 31 0,0 0 15,0 0-15,0-31 0,31 31 0,-31 0 16,0 0-16,0 0 0,0-32 0,0 32 15,32 0-15,-32-31 0,0 31 16,0 0-16,31-31 0,-31 31 0,0-32 16,0 32-16,31-31 0,-31 31 0,0-31 15,0 31-15,0-32 0,32 32 0,-32-31 16,0 0-16,0 31 0,0-32 0,0 32 15,0-31-15,0 31 0,0-32 0,0 32 16,0 0-16,0-31 0,0 31 0,0-31 16,0 31-16,-32 0 0,32 0 0,0-32 15,0 32-15,0 0 0,0 0 0,0-31 16,0 31-16,-31 0 0,31 0 0,0 0 15,0 0-15,0 0 0,0 0 16,0 0-16,0 0 0,0 0 0,0 0 16,0 0-16,-31 0 0,31 31 0,0-31 15,0 0-15,0 0 0,0 32 0,-32-32 16,32 31-16,0-31 0,0 0 0,0 31 15,0-31-15,-31 32 0,31-32 0,0 31 16,0-31-16,0 32 0,0-32 0,0 31 16,0-31-16,0 31 0,0-31 0,0 32 15,0-32-15,0 31 0,31-31 0,-31 31 16,0-31-16,0 32 0,0-32 0,0 31 15,0-31-15,0 31 0,0-31 16,0 0-16,0 32 0,0-32 0,0 0 16,0 31-16,0-31 0,0 0 0,0 0 15,0 31-15,0-31 0,0 0 0,0 0 16,0 0-16,0 0 0,0 0 0,0 0 15,0 0-15,0 0 0,0 0 0,0 0 16,32 0-16,-32 0 0,0 0 0,0 0 16,0 0-16,0 0 0,0-31 0,0 31 15,0 0-15,31-31 0,-31 31 0,0-32 16,31 32-16,-31 0 0,0-31 0,32 31 15,-32 0-15,0-31 0,31 31 16,-31 0-16,0-32 0,31 32 0,-31 0 16,32 0-16,-32 0 0,0 0 0,31 0 15,-31 0-15,0 0 0,0 0 0,0 0 16,0 0-16,31 0 0,-31 0 0,0 32 15,0-32-15,0 0 0,0 0 0,0 31 16,0-31-16,0 0 0,-31 0 0,31 31 16,0-31-16,0 0 0,0 0 0,0 0 15,-31 32-15,31-32 0,0 0 0,0 0 16,0 31-16,-32-31 0,32 0 0,0 0 15,0 0-15,0 0 0,0 31 16,0-31-16,0 0 0,0 0 0,0 0 16,0 0-16,0 0 0,0 0 0,0 0 15,0 0-15,0 32 0,0-32 0,0 0 16,0 0-16,32 0 0,-32 0 0,0 0 15,0 0-15,31 0 0,-31 0 0,31 0 16,-31 0-16,32 0 0,-32 0 0,0 0 16,31 0-16,-31-32 0,31 32 0,-31 0 15,32 0-15,-32-31 0,31 31 0,-31 0 16,32 0-16,-32-31 0,31 31 0,-31 0 15,0 0-15,0 0 0,0-32 16,0 32-16,0 0 0,0 0 0,0 0 16,0-31-16,0 31 0,-31 0 0,31 0 15,0 0-15,-32 0 0,32 0 0,-31 0 16,31 0-16,-32 0 0,32 31 0,0-31 15,-31 0-15,31 0 0,0 0 0,0 32 16,0-32-16,0 0 0,-31 0 0,31 31 16,0-31-16,0 0 0,31 0 0,-31 31 15,0-31-15,0 0 0,0 0 0,31 32 16,-31-32-16,0 0 0,32 0 0,-32 0 15,31 0-15,1 0 0,-1-32 16,-31 32-16,31 0 0,1 0 0,-1 0 16,0-31-16,1 31 0,-32 0 0,31 0 15,0-31-15,-31 31 0,32 0 0,-32 0 16,31 0-16,-31-32 0,31 32 0,-31 0 15,0 0-15,0 0 0,0 0 0,32 0 16,-32 0-16,0 0 0,0 0 0,0 0 16,0 0-16,0 32 0,0-32 0,0 0 15,-32 0-15,32 0 0,0 31 0,0-31 16,0 0-16,0 31 0,0-31 0,0 0 15,0 32-15,0-32 0,0 0 16,0 0-16,32 0 0,-32 31 0,0-31 16,0 0-16,31 0 0,-31 0 0,0 0 15,32 0-15,-32-31 0,31 31 0,-31 0 16,31 0-16,-31-32 0,32 32 0,-32-31 15,31 31-15,-31 0 0,31-31 0,-31 31 16,32-32-16,-32 32 0,0 0 0,31 0 16,-31 0-16,0-31 0,0 31 0,0 0 15,0 0-15,0 0 0,0 0 0,0 0 16,-31 0-16,31 0 0,0 31 0,0-31 15,0 0-15,0 0 0,0 0 16,0 0-16,0 0 0,0 0 0,0 0 16,0 0-16,0 32 0,0-32 0,31 0 15,-31 0-15,0 0 0,0 0 0,31 0 16,-31 31-16,0-31 0,32 0 0,-32 0 15,31 0-15,-31 0 0,0 31 0,32-31 16,-32 0-16,31 0 0,-31 0 0,31 0 16,-31 0-16,32 0 0,-32 0 0,31 0 15,0-31-15,1 31 0,-1 0 0,0-31 16,1 31-16,-1-32 0,0 32 0,1-31 15,-1 31-15,1-31 0,-32 31 16,31-32-16,0 32 0,-31-31 0,32 0 16,-1-1-16,-31 1 0,31 0 0,-31 31 15,32-32-15,-32 1 0,31-1 0,-31 1 16,0 0-16,31-1 0,-31 1 0,0 31 15,0-31-15,0 31 0,-31-32 0,31 32 16,0 0-16,-31 0 0,31 0 0,-32 0 16,1 32-16,31-32 0,-31 31 0,31-31 15,-32 31-15,1-31 0,31 32 0,0-1 16,-31-31-16,31 31 0,0 1 0,0-1 15,0 1-15,0-1 0,0 0 16,0 1-16,31-1 0,-31 0 0,0 1 16,31-1-16,-31 0 0,0-31 0,32 32 15,-32-32-15,0 31 0,31-31 0,-31 31 16,0-31-16,31 0 0,-31 32 0,0-32 15,32 0-15,-32 0 0,0 0 0,31 0 16,-31 0-16,0 0 0,31 0 0,-31 0 16,32 0-16,-32 0 0,0 0 0,31-32 15,-31 32-15,0 0 0,31-31 0,-31 31 16,0 0-16,0-31 0,0 31 0,0 0 15,0 0-15,0-32 0,0 32 16,0 0-16,0 0 0,-31 0 0,31 0 16,-31 0-16,31 0 0,-32 0 0,32 0 15,-31 0-15,31 0 0,-31 0 0,31 0 16,-32 32-16,32-32 0,0 0 0,0 0 15,0 31-15,0-31 0,0 31 0,0-31 16,0 32-16,32-32 0,-32 0 0,0 31 16,0-31-16,31 0 0,-31 32 0,0-32 15,31 0-15,-31 0 0,32 0 0,-1 0 16,-31 0-16,31 0 0,1 0 0,-1 0 15,1 0-15,-1 0 0,0-32 16,1 32-16,-1-31 0,0 31 0,1-32 16,-1 1-16,0 31 0,1-31 0,-1-1 15,0 1-15,1 0 0,-32 31 0,31-32 16,1 1-16,-32 0 0,31-1 0,-31 1 15,0 0-15,31 31 0,-31-32 0,0 32 16,-31-31-16,31 31 0,0 0 0,0 0 16,-31 0-16,31 0 0,0 0 0,0 0 15,-32 0-15,32 0 0,0 0 0,0 31 16,0-31-16,-31 32 0,31-32 0,0 31 15,0 0-15,0 1 0,0-1 16,0 0-16,0-31 0,0 32 0,0-1 16,0 0-16,0 1 0,0-32 0,0 31 15,0 0-15</inkml:trace>
          <inkml:trace contextRef="#ctx0" brushRef="#br0" timeOffset="-11745.6718">9282 251 0,'0'0'0,"32"0"16,-32 0-16,0 0 0,0 0 0,0 0 16,0 0-16,0 0 0,31 0 0,-31 31 15,32-31-15,-32 0 0,31 0 0,0 0 16,1 32-16,-1-32 0,0 0 0,1 0 15,-1 0-15,0 0 0,1 0 0,-1 0 16,0 0-16</inkml:trace>
        </inkml:traceGroup>
        <inkml:traceGroup>
          <inkml:annotationXML>
            <emma:emma xmlns:emma="http://www.w3.org/2003/04/emma" version="1.0">
              <emma:interpretation id="{E8DDDC8D-768A-46BF-A513-65C6610AF6F5}" emma:medium="tactile" emma:mode="ink">
                <msink:context xmlns:msink="http://schemas.microsoft.com/ink/2010/main" type="inkWord" rotatedBoundingBox="27122,11101 28470,11096 28473,11755 27125,11761"/>
              </emma:interpretation>
            </emma:emma>
          </inkml:annotationXML>
          <inkml:trace contextRef="#ctx0" brushRef="#br0" timeOffset="20131.1515">13108 251 0,'0'0'0,"0"0"0,0 0 15,-31 0-15,31 0 0,0 0 0,0 0 16,31 0-16,-31 0 0,0 0 0,0 0 16,0 0-16,0 0 0,0 0 0,0 0 15,0 0-15,0 0 0,0 0 0,0 0 16,32 0-16,-32-31 0,0 31 0,0 0 15,0 0-15,31 0 0,-31 0 0,0 0 16,0 0-16,31-32 0,-31 32 0,0 0 16,0 0-16,32 0 0,-32-31 0,0 31 15,0 0-15,31-31 0,-31 31 16,0 0-16,0-32 0,0 32 0,0 0 15,0 0-15,0 0 0,0 0 0,0-31 16,0 31-16,0 0 0,-31 0 0,31 0 16,0 0-16,0 0 0,-32 0 0,32 0 15,0 0-15,-31 0 0,31 0 0,0 0 16,-31 0-16,31 0 0,-32 31 0,32-31 15,0 0-15,-31 0 0,31 32 0,0-32 16,0 0-16,0 31 0,-32-31 0,32 31 16,0-31-16,0 32 0,0-32 0,0 31 15,32-31-15,-32 0 0,0 31 16,0-31-16,0 32 0,0-32 0,31 31 15,-31-31-15,0 0 0,0 0 0,32 31 16,-32-31-16,0 0 0,31 0 0,-31 0 16,31 0-16,-31 0 0,32 0 0,-32 0 15,31-31-15,0 31 0,-31 0 0,32-31 16,-1 31-16,-31 0 0,31-32 0,1 32 15,-1 0-15,0-31 0,-31 31 0,32 0 16,-1 0-16,1-31 0,-32 31 0,31 0 16,-31 0-16,31 0 0,-31-32 0,0 32 15,0 0-15,0 0 0,0 0 16,32 0-16,-32 32 0,0-32 0,0 0 15,0 0-15,0 0 0,0 0 0,0 0 16,0 31-16,0-31 0,0 0 0,0 31 16,-32-31-16,32 32 0,0-32 0,0 31 15,0-31-15,0 31 0,0-31 0,-31 32 16,31-32-16,0 31 0,0-31 0,-31 31 15,31-31-15,0 0 0,0 32 0,0-32 16,-32 0-16,32 0 0</inkml:trace>
          <inkml:trace contextRef="#ctx0" brushRef="#br0" timeOffset="20519.1737">13547-157 0,'0'0'0,"-31"0"15,31 0-15,0 0 0,0 0 0,0 32 16,-32-32-16,32 0 0,0 0 0,0 31 16,-31-31-16,31 0 0,0 31 0,0-31 15,0 0-15,-31 32 0,31-32 16,0 0-16,0 0 0,0 31 0,0-31 15,0 0-15,0 0 0,0 0 0,0 0 16,0 31-16,0-31 0</inkml:trace>
          <inkml:trace contextRef="#ctx0" brushRef="#br0" timeOffset="21103.2071">13986 220 0,'0'0'16,"0"0"-16,0 0 0,-31 0 0,31 0 16,0 0-16,0 0 0,0 0 0,0 0 15,0 0-15,0 0 0,-32 31 0,32-31 16,0 0-16,0 0 0,0 31 0,-31-31 15,31 0-15,0 32 0,0-32 0,0 31 16,-31-31-16,31 31 0,0-31 0,0 0 16,0 32-16,0-32 0,31 0 0,-31 31 15,0-31-15,0 0 0,31 0 16,-31 31-16,32-31 0,-32 0 0,31 0 15,-31 0-15,32-31 0,-1 31 0,-31 0 16,31-31-16,-31 31 0,32-32 0,-32 32 16,31-31-16,-31 31 0,31-31 0,-31-1 15,0 32-15,0-31 0,32 31 0,-32-31 16,0 31-16,0-32 0,-32 32 0,32 0 15,0-31-15,0 31 0,-31 0 0,31 0 16,-31 0-16,31 31 0,-32-31 0,32 0 16,-31 32-16,31-32 0,-31 31 0,31-31 15,0 31-15,-32-31 0,32 32 16</inkml:trace>
          <inkml:trace contextRef="#ctx0" brushRef="#br0" timeOffset="21339.2206">14237 282 0,'0'0'0,"-31"0"16,31 0-16,0 0 0,0 0 0,0 0 15,-32 0-15,32 0 0,0 0 16,0 0-16,0 32 0,0-32 0,0 0 15,0 0-15,0 31 0,0-31 0,0 0 16,32 31-16,-32-31 0,0 0 0,31 0 16,-31 32-16,0-32 0,31 0 0,1 0 15,-32 0-15,31 0 0,0 0 0,1 0 16</inkml:trace>
        </inkml:traceGroup>
        <inkml:traceGroup>
          <inkml:annotationXML>
            <emma:emma xmlns:emma="http://www.w3.org/2003/04/emma" version="1.0">
              <emma:interpretation id="{B4DCC6A5-EE6E-403C-90A5-030840D80C7C}" emma:medium="tactile" emma:mode="ink">
                <msink:context xmlns:msink="http://schemas.microsoft.com/ink/2010/main" type="inkWord" rotatedBoundingBox="28910,11352 30320,11346 30323,12040 28913,12046"/>
              </emma:interpretation>
            </emma:emma>
          </inkml:annotationXML>
          <inkml:trace contextRef="#ctx0" brushRef="#br0" timeOffset="22999.3155">14864 282 0,'0'0'0,"0"0"0,0 0 15,0 0-15,0 0 16,0 0-16,0 0 0,0 0 0,0 0 15,0 0-15,0 0 0,0 0 0,0 0 16,0 0-16,0 0 0,0 0 0,0 0 16,0 0-16,0 0 0,0 0 0,0 32 15,-31-32-15,31 0 0,0 0 0,0 31 16,0-31-16,0 0 0,0 31 0,0-31 15,0 32-15,0-32 0,0 31 0,0-31 16,0 0-16,0 31 0,31-31 0,-31 0 16,0 32-16,0-32 0,32 0 15,-32 0-15,31 31 0,-31-31 0,31 0 16,-31 0-16,32-31 0,-32 31 0,31 0 15,0-32-15,1 32 0,-32-31 0,31 31 16,0-31-16,-31-1 0,32 32 0,-1-31 16,-31 0-16,31-1 0,-31 32 0,32-31 15,-32 0-15,0 31 0,31-32 0,-31 1 16,0 31-16,0 0 0,0-31 0,-31 31 15,31 0-15,0-32 0,0 32 0,-32 0 16,32 0-16,0 0 0,-31 0 0,31 0 16,-31 0-16,31 32 0,-32-32 15,32 0-15,-31 0 0,31 31 0,-31-31 16,31 0-16,-32 31 0,32-31 0,0 0 15,0 32-15,0-32 0</inkml:trace>
          <inkml:trace contextRef="#ctx0" brushRef="#br0" timeOffset="23378.3372">15115 251 0,'0'0'16,"0"0"-16,0 0 0,-31 0 0,31 0 15,0 0-15,0 0 0,0 0 0,0 0 16,0 0-16,0 0 0,0 0 0,0 0 15,0 0-15,0 0 0,0 0 0,0 31 16,0-31-16,0 0 0,0 0 0,0 32 16,0-32-16,31 0 0,-31 31 15,0-31-15,0 31 0,0-31 0,0 0 16,0 32-16,0-32 0,31 31 0,-31-31 15,0 31-15,0-31 0,32 0 0,-32 32 16,0-32-16,0 0 0,31 0 0,-31 31 16,0-31-16,0 0 0,31 0 0,-31 0 15,0 0-15,0 0 0,0 0 0,0 0 16,0 0-16,32 0 0,-32 0 0</inkml:trace>
          <inkml:trace contextRef="#ctx0" brushRef="#br0" timeOffset="23686.3548">15491 439 0,'0'0'0,"0"0"16,0 0-16,0 0 0,0 0 0,0 0 15,0 0-15,0 0 0,0 0 0,32 0 16,-32 0-16,0 0 0,0 0 0,0 0 16,31 31-16,-31-31 0,31 0 0,-31 0 15,0 0-15,32 0 0,-32 0 0,31 0 16,-31 0-16,32 0 0</inkml:trace>
          <inkml:trace contextRef="#ctx0" brushRef="#br0" timeOffset="24011.3734">16150 188 0,'0'0'0,"0"0"15,0 0-15,-31 0 0,31 0 0,0 0 16,0 0-16,-32 32 0,32-32 0,-31 0 16,31 0-16,0 31 0,-32-31 15,32 0-15,0 0 0,0 31 0,-31-31 16,31 0-16,0 32 0,0-32 0,0 31 15,-31-31-15,31 0 0,0 31 0,0 1 16,0-32-16,0 31 0,-32-31 0,32 31 16,0 1-16,0-32 0,0 31 0,0 1 15,0-32-15,0 31 0,0 0 0,0-31 16,0 32-16,0-32 0,0 31 0,0-31 15,0 31-15</inkml:trace>
          <inkml:trace contextRef="#ctx0" brushRef="#br0" timeOffset="24681.4117">16244 753 0,'0'0'0,"0"0"0,0 0 0,0 0 15,0 0-15,0 0 0,0 0 0,0 0 16,0 0-16,0 0 0,0 0 0,0 0 15,0 0-15,0 0 0,0 0 0,0 31 16,-31-31-16,31 0 0,0 0 0,0 0 16,0 0-16,0 0 0,0 0 15,0 0-15</inkml:trace>
          <inkml:trace contextRef="#ctx0" brushRef="#br0" timeOffset="25555.4617">15805 376 0,'0'0'0,"0"0"0,0 0 0,0 0 16,0 0-16,0 0 0,0 0 0,0 0 16,31 0-16,-31 32 0,0-32 15,0 0-15,32 0 0,-32 0 0,0 0 16,0 0-16,31 0 0,-31 31 0,0-31 15,0 0-15,31 0 0,-31 0 0,0 0 16,0 0-16,32 0 0,-32 0 0,0 0 16,0 0-16,0 0 0,31 0 0,-31 0 15,0 0-15,0 0 0,0 0 0,0 0 16,31 0-16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5:00:10.037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52517E9-16F9-4251-A2D6-7EA87A63B5A9}" emma:medium="tactile" emma:mode="ink">
          <msink:context xmlns:msink="http://schemas.microsoft.com/ink/2010/main" type="writingRegion" rotatedBoundingBox="23126,2796 27039,2904 27016,3733 23103,3625"/>
        </emma:interpretation>
      </emma:emma>
    </inkml:annotationXML>
    <inkml:traceGroup>
      <inkml:annotationXML>
        <emma:emma xmlns:emma="http://www.w3.org/2003/04/emma" version="1.0">
          <emma:interpretation id="{9F1E80B9-15D0-40AB-AD18-A90C163C1884}" emma:medium="tactile" emma:mode="ink">
            <msink:context xmlns:msink="http://schemas.microsoft.com/ink/2010/main" type="paragraph" rotatedBoundingBox="23126,2796 27039,2904 27016,3733 23103,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5F738-A767-48A8-81CF-07792F7DA6D2}" emma:medium="tactile" emma:mode="ink">
              <msink:context xmlns:msink="http://schemas.microsoft.com/ink/2010/main" type="line" rotatedBoundingBox="23126,2796 27039,2904 27016,3733 23103,3625"/>
            </emma:interpretation>
          </emma:emma>
        </inkml:annotationXML>
        <inkml:traceGroup>
          <inkml:annotationXML>
            <emma:emma xmlns:emma="http://www.w3.org/2003/04/emma" version="1.0">
              <emma:interpretation id="{9623B0C4-0B78-4271-8CF6-D432323DDFD3}" emma:medium="tactile" emma:mode="ink">
                <msink:context xmlns:msink="http://schemas.microsoft.com/ink/2010/main" type="inkWord" rotatedBoundingBox="23126,2796 25216,2854 25194,3647 23104,3589"/>
              </emma:interpretation>
            </emma:emma>
          </inkml:annotationXML>
          <inkml:trace contextRef="#ctx0" brushRef="#br0">194 376 0,'0'0'15,"0"0"-15,0 0 0,0 0 0,0 0 16,0 0-16,0 0 0,0 0 16,0 0-16,-32 0 0,32 0 0,0 0 15,0 0-15,0 0 0,0 0 0,0 0 16,0 0-16,0 0 0,0 0 0,0 0 15,0 0-15,0 0 0,0 0 0,0 0 16,32 0-16,-32 0 0,0 0 0,0 0 16,0 0-16,0 0 0,0 31 0,31-31 15,-31 0-15,0 32 0,0-32 0,0 0 16,31 0-16,-31 31 0,0-31 0,0 0 15,0 0-15,0 31 0,32-31 0,-32 0 16,0 0-16,0 32 0,0-32 0,0 0 16,0 0-16,0 0 0,0 0 15,0 0-15,0 0 0,0 0 0,0 0 16,0 0-16,0 0 0,0 0 0</inkml:trace>
          <inkml:trace contextRef="#ctx0" brushRef="#br0" timeOffset="-1096.0627">288 470 0,'31'0'15,"-31"0"-15,0 0 0,32 0 0,-32 0 16,31 0-16,-31 0 0,31 0 0,-31-31 15,32 31-15,-32 0 0,31-32 0,-31 32 16,31 0-16,-31 0 0,32-31 0,-32 31 16,0 0-16,31-31 0,-31 31 0,0 0 15,0-32-15,0 32 0,31 0 16,-31 0-16,0 0 0,0 0 0,0 0 15,0 0-15,0 0 0,0 0 0,0 0 16,0 0-16,0 0 0,0 0 0,0 0 16,0 0-16,0 0 0,0 32 0,0-32 15,0 0-15,0 0 0,0 31 0,0-31 16,0 31-16,0-31 0,0 32 0,0-1 15,0-31-15,0 31 0,0-31 0,0 32 16,0-32-16,0 31 0,0-31 0,0 0 16,0 31-16,0-31 0,0 0 15,0 32-15,0-32 0,0 0 0,0 0 16,0 0-16,0 0 0</inkml:trace>
          <inkml:trace contextRef="#ctx0" brushRef="#br0" timeOffset="-2215.1267">68 31 0,'0'-31'0,"0"31"0,0 0 0,0 0 16,0 0-16,0 0 0,0 0 0,0 0 15,0 0-15,0 0 0,0 0 16,0 0-16,0 0 0,0 0 0,0 0 15,0 0-15,0 0 0,0 0 0,0 0 16,0 0-16,0 0 0,0 0 0,0 0 16,0 0-16,0 0 0,0 0 0,0 0 15,0 0-15,0 0 0,0 0 0,0 0 16,0 0-16,0 0 0,0 0 0,0 0 15,0 0-15,0 0 0,0 0 0,0 0 16,0 0-16,0 0 0,0 0 0,0 0 16,0 0-16,0 0 0,0 0 0,0 0 15,0 0-15,0 0 0,0 0 16,0 0-16,0 0 0,0 0 0,0 0 15,0 0-15,0 0 0,32 0 0,-32 0 16,0 0-16,0 31 0,0-31 0,0 0 16,0 0-16,0 0 0,0 0 0,0 0 15,-32 31-15,32-31 0,0 0 0,0 32 16,0-32-16,0 31 0,0-31 0,0 0 15,-31 31-15,31-31 0,0 32 0,0-32 16,0 31-16,0-31 0,0 0 0,0 31 16,0-31-16,0 32 0,0-32 0,0 31 15,0-31-15,0 32 0,0-32 16,-31 31-16,31-31 0,0 31 0,0-31 15,0 0-15,0 32 0,0-32 0,0 31 16,0-31-16,0 0 0,0 0 0,0 31 16,0-31-16,0 0 0,0 0 0,0 0 15,0 0-15,0 0 0,0 32 0,0-32 16,0 0-16,0 0 0,0 0 0,0 0 15,0 0-15,0 0 0,0 0 0,0 0 16,0 0-16,0 0 0,0 0 0,0 0 16,0 0-16,0 0 0</inkml:trace>
          <inkml:trace contextRef="#ctx0" brushRef="#br0" timeOffset="-1743.0997">131 345 0,'0'0'0,"0"0"0,0 0 16,0 0-16,0 0 0,0 0 0,0 0 16,0 0-16,0 0 0,0 0 0,0 0 15,0-32-15,0 32 0,31 0 16,-31 0-16,0-31 0,0 31 0,32 0 15,-32-32-15,0 32 0,31 0 0,-31 0 16,0-31-16,31 31 0,-31 0 0,0 0 16,32-31-16,-32 31 0,31-32 0,-31 32 15,32 0-15,-32-31 0,31 31 0,-31-31 16,31 31-16,-31 0 0,32-32 0,-32 32 15,31 0-15,-31-31 0,0 31 0,0 0 16,31 0-16,-31 0 0,0 0 0,0 0 16,0 0-16,0 0 0,0 0 0</inkml:trace>
          <inkml:trace contextRef="#ctx0" brushRef="#br0" timeOffset="1412.0807">664 627 0,'0'0'0,"0"0"0,0 0 16,0 0-16,0 0 0,0 0 0,0 0 15,0 0-15,0 0 0,0 0 0,0 0 16,0 0-16,0 0 0,0 0 0,0 0 16,0 0-16,0 0 0,0 0 15,31 0-15,-31 0 0,0 0 0,0 0 16,0 0-16,32 0 0,-32 0 0,0 0 15,31 0-15,-31 0 0,32 0 0,-32-32 16,31 32-16,0 0 0,-31 0 0,32-31 16,-32 31-16,31 0 0,-31 0 0,0-31 15,31 31-15,-31-32 0,0 32 0,32 0 16,-32 0-16,0-31 0,0 31 0,0 0 15,0 0-15,0 0 0,0 0 0,0 0 16,0 0-16,0 0 0,0 0 0,0 0 16,0 0-16,0 0 0,0 0 15,0 0-15,0 0 0,0 0 0,0 31 16,0-31-16,-32 0 0,32 0 0,0 32 15,0-32-15,0 0 0,0 0 0,0 31 16,0-31-16,0 0 0,0 31 0,0-31 16,0 0-16,0 32 0,0-32 0,0 0 15,32 0-15,-32 0 0,0 0 0,31 0 16,-31 0-16,31 0 0,1 0 0,-32 0 15,31-32-15,-31 32 0,31 0 0,1 0 16,-32-31-16,31 31 0,-31 0 0,32-31 16,-32 31-16,0 0 0,31 0 15,-31-32-15,0 32 0,0 0 0,31 0 16,-31 0-16,0 0 0,0 0 0,0 0 15,0 0-15,0 0 0,0 0 0,0 0 16,0 0-16,0 0 0,0 0 0,0 0 16,0 0-16,0 0 0,0 0 0,0 0 15,0 32-15,0-32 0,0 0 0,0 0 16,0 0-16,0 0 0,0 0 0,0 0 15,0 31-15,32-31 0,-32 0 0,0 0 16,0 0-16,31 31 0,-31-31 0,0 0 16,0 0-16,31 0 0,-31 0 15,32 0-15,-32 0 0,31 0 0,0 0 16,1-31-16,-32 31 0,31 0 0,1 0 15,-32 0-15,31-31 0,-31 31 0,0 0 16,31 0-16,-31-32 0,0 32 0,0 0 16,0 0-16,0-31 0,0 31 0,0 0 15,0 0-15,0 0 0,0 0 0,0 0 16,0 0-16,0 0 0,0 0 0,0 0 15,0 0-15,0 0 0,0 0 0,0 0 16,0 0-16,0 0 0,0 31 0,0-31 16,0 0-16,0 0 0,0 32 15,0-32-15,0 0 0,0 31 0,32-31 16,-32 0-16,0 31 0,31-31 0,-31 0 15,31 32-15,-31-32 0,32 0 0,-32 0 16,31 0-16,-31 0 0,31 0 0,-31 0 16,32 0-16,-32-32 0,31 32 0,-31 0 15,31 0-15,-31-31 0,0 31 0,0-31 16,32 31-16,-32 0 0,0-32 0,0 32 15,0-31-15,0 31 0,-32 0 0,32-31 16,0 31-16,0 0 0,-31-32 0,31 32 16,0 0-16,-31 0 0,31 0 15,0 0-15,-32 0 0,32 32 0,-31-32 16,31 0-16,0 0 0,-31 31 0,31-31 15,-32 31-15</inkml:trace>
          <inkml:trace contextRef="#ctx0" brushRef="#br0" timeOffset="-774.0443">946-157 0,'0'0'0,"0"0"0,0 0 16,0 0-16,-31 0 0,31 0 0,0 0 15,0 0-15,0 0 0,0 0 0,0 0 16,0 0-16,-31 0 0,31 31 0,0-31 16,0 0-16,0 32 0,0-32 15,0 31-15,-32-31 0,32 31 0,0-31 16,0 32-16,0-32 0,0 31 0,0-31 15</inkml:trace>
          <inkml:trace contextRef="#ctx0" brushRef="#br0" timeOffset="1632.0933">2107 0 0,'0'0'0,"0"31"0,0-31 0,0 0 16,-32 0-16,32 0 0,0 0 0,-31 0 15,31 31-15,0-31 0,0 0 0,-31 32 16,31-32-16</inkml:trace>
        </inkml:traceGroup>
        <inkml:traceGroup>
          <inkml:annotationXML>
            <emma:emma xmlns:emma="http://www.w3.org/2003/04/emma" version="1.0">
              <emma:interpretation id="{5CF4F55F-2B0C-45BF-BC2A-1C80595FBCB4}" emma:medium="tactile" emma:mode="ink">
                <msink:context xmlns:msink="http://schemas.microsoft.com/ink/2010/main" type="inkWord" rotatedBoundingBox="25193,3060 27034,3111 27016,3733 25176,3682"/>
              </emma:interpretation>
            </emma:emma>
          </inkml:annotationXML>
          <inkml:trace contextRef="#ctx0" brushRef="#br0" timeOffset="2800.1601">2075 564 0,'32'0'0,"-32"0"0,31 0 16,-31 0-16,31 0 0,-31 0 0,32 0 16,-1 0-16,-31-31 0,31 31 15,1 0-15,-1-32 0,0 32 0,-31-31 16,32 31-16,-1-31 0,-31 31 0,32-32 15,-32 32-15,31-31 0,-31 31 0,0-31 16,31 31-16,-31-32 0,0 32 0,0-31 16,0 31-16,0-32 0,0 32 0,0 0 15,0-31-15,0 31 0,0 0 0,-31 0 16,31 0-16,0 0 0,0 0 0,-31 0 15,31 0-15,0 0 0,-32 31 0,32-31 16,0 0-16,-31 32 0,31-1 0,0-31 16,0 32-16,0-1 0,-32-31 15,32 31-15,0 1 0,0-1 0,0-31 16,0 31-16,32 1 0,-32-32 0,0 31 15,0-31-15,31 31 0,-31-31 0,32 32 16,-32-32-16,0 0 0,31 0 0,-31 0 16,31 0-16,1 0 0,-32 0 0,31 0 15,-31 0-15,0 0 0,31 0 0,-31 0 16,32-32-16,-32 32 0,0 0 0,0 0 15,31 0-15,-31 0 0,0 0 0,0 0 16,0 0-16,0 0 0,0-31 0,0 31 16,0 0-16,-31 0 0,31 0 15,0 0-15,0 0 0,0 0 0,0 31 16,0-31-16,0 0 0,0 0 0,0 0 15,0 32-15,0-32 0,0 0 0,0 31 16,31-31-16,-31 0 0,0 31 0,0-31 16,31 0-16,-31 32 0,0-32 0,32 0 15,-32 0-15,31 0 0,-31 0 0,31 0 16,-31 0-16,32 0 0,-1 0 0,-31 0 15,32 0-15,-32-32 0,31 32 0,-31-31 16,31 31-16,-31-31 0,32 31 0,-32 0 16,0-32-16,0 32 0,0-31 15,0 31-15,0-31 0,-32 31 0,32-32 16,0 32-16,-31 0 0,31-31 0,-31 31 15,31 0-15,0 0 0,-32 0 0,32 0 16,-31 0-16,31 0 0,0 0 0,-32 0 16,32 0-16,0 0 0,0 31 0,0-31 15,0 0-15,0 32 0,0-32 0,0 0 16,0 31-16,0-31 0,0 0 0,0 31 15,32-31-15,-32 0 0,0 32 0,31-32 16,-31 0-16,0 0 0,32 0 0,-1 0 16,-31 0-16,31 0 0,1 0 15,-1-32-15,0 32 0,1-31 0,30 31 16,-30-31-16,-1-1 0,32 1 0,-32 31 15,1-31-15,-1-1 0,32 1 0,-32 0 16,0-1-16,1 1 0,-1-1 0,0 32 16,-31-31-16,32 0 0,-1 31 0,-31-32 15,0 32-15,31 0 0,-31-31 0,0 31 16,-31 0-16,31 0 0,0 31 0,-31-31 15,31 0-15,-32 32 0,32-32 0,-31 31 16,31 0-16,-31 1 0,31-1 0,-32 1 16,32 30-16,-31-30 0,31-1 15,-31 0-15,31 1 0,0-1 0,0 0 16,0 1-16</inkml:trace>
          <inkml:trace contextRef="#ctx0" brushRef="#br0" timeOffset="3016.1725">3392 282 0,'0'-32'0,"0"32"0,0 0 16,0 0-16,0 0 0,32 32 15,-32-32-15,0 0 0,31 0 0,-31 31 16,31-31-16,1 0 0,-32 0 0,31 32 15,0-32-15,1 0 0,-1 0 0,0 0 16,1 0-16,-1 0 0,1 0 0,-1-32 16,0 32-16,1 0 0,-1 0 0,0-31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15T15:00:17.349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89D2EC2-4B68-4506-A36A-A5F97C10D327}" emma:medium="tactile" emma:mode="ink">
          <msink:context xmlns:msink="http://schemas.microsoft.com/ink/2010/main" type="writingRegion" rotatedBoundingBox="9504,14178 12429,14075 12458,14924 9534,15026"/>
        </emma:interpretation>
      </emma:emma>
    </inkml:annotationXML>
    <inkml:traceGroup>
      <inkml:annotationXML>
        <emma:emma xmlns:emma="http://www.w3.org/2003/04/emma" version="1.0">
          <emma:interpretation id="{07BB38CF-BC4A-4230-A17B-DEC84348271E}" emma:medium="tactile" emma:mode="ink">
            <msink:context xmlns:msink="http://schemas.microsoft.com/ink/2010/main" type="paragraph" rotatedBoundingBox="9504,14178 12429,14075 12458,14924 9534,15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3FADF2-272C-4DFA-ADBE-E57D2F1E18F1}" emma:medium="tactile" emma:mode="ink">
              <msink:context xmlns:msink="http://schemas.microsoft.com/ink/2010/main" type="line" rotatedBoundingBox="9504,14178 12429,14075 12458,14924 9534,15026"/>
            </emma:interpretation>
          </emma:emma>
        </inkml:annotationXML>
        <inkml:traceGroup>
          <inkml:annotationXML>
            <emma:emma xmlns:emma="http://www.w3.org/2003/04/emma" version="1.0">
              <emma:interpretation id="{F1131DFB-3EB5-4FC6-B316-3B1988BA5AFC}" emma:medium="tactile" emma:mode="ink">
                <msink:context xmlns:msink="http://schemas.microsoft.com/ink/2010/main" type="inkWord" rotatedBoundingBox="9504,14178 12088,14087 12118,14936 9534,15026"/>
              </emma:interpretation>
            </emma:emma>
          </inkml:annotationXML>
          <inkml:trace contextRef="#ctx0" brushRef="#br0">439 138 0,'0'0'0,"0"-31"16,0 31-16,0 0 0,0 0 0,0 0 15,0 0-15,0 0 0,0 0 0,0 0 16,-32 0-16,32 0 0,0 31 0,0-31 16,0 0-16,0 0 0,0 0 15,0 32-15,-31-32 0,31 31 0,0-31 16,0 0-16,-31 31 0,31-31 0,0 32 15,0-32-15,0 0 0,-32 31 0,32-31 16,0 31-16,0-31 0,0 0 0,0 32 16,-31-32-16,31 31 0,0-31 0,0 0 15,0 31-15,0-31 0,0 32 0,0-32 16,0 31-16,0-31 0,0 0 0,0 31 15,0-31-15,0 32 0,0-32 0,0 31 16,0-31-16,0 32 0,0-32 0,0 31 16,31-31-16,-31 0 0,0 31 15,0-31-15,0 0 0,32 0 0,-32 0 16,0 32-16,31-32 0,-31 0 0,0 0 15,31 0-15,-31-32 0,32 32 0,-32 0 16,31 0-16,-31 0 0,31-31 0,-31 31 16,0-31-16,32 31 0,-32-32 0,31 32 15,-31-31-15,31 31 0,-31-32 0,0 32 16,0 0-16,32-31 0,-32 31 0,0 0 15,0-31-15,0 31 0,0 0 0,0 0 16,-32-32-16,32 32 0,0 0 0,0 0 16,-31 0-16,31 0 0,0 0 15,-31 0-15,31 0 0,0 0 0,0 0 0,-32 0 16,32 0-16,0 0 0,0 0 15,0 32-15,0-32 0,0 0 0,-31 0 16,31 0-16,0 31 0,0-31 0,0 0 16,0 31-16,0-31 0,0 32 0,0-32 15,0 0-15,31 31 0,-31-31 0,0 32 16,0-32-16,0 0 0,32 0 0,-32 0 15,0 0-15,31 0 0,-31 0 0,31-32 16,-31 32-16,32 0 0,-1 0 0,-31-31 16,31 31-16,-31 0 0,32-32 15,-32 32-15,31 0 0,-31 0 0,32 0 16,-32 0-16,0-31 0,31 31 0,-31 0 15,0 0-15,0 0 0,0 0 0,0 0 16,0 31-16,0-31 0,0 0 0,0 0 16,0 0-16,0 0 0,0 0 0,0 32 15,0-32-15,0 0 0,0 0 0,0 0 16,0 31-16,0-31 0,0 0 0,0 0 15,31 0-15,-31 0 0,0 0 0,0 0 16,32 0-16,-32 0 0,0 0 0,31 0 16,-31 0-16,0-31 0,31 31 0,-31 0 15,0-32-15,32 32 0,-32 0 0,31-31 16,-31 31-16,0 0 0,0 0 15,0-31-15,0 31 0,0 0 0,0 0 16,0 0-16,0 0 0,0 0 0,0 0 16,-31 0-16,31 0 0,0 0 0,-32 0 15,32 31-15,-31-31 0,31 0 0,0 0 16,-31 31-16,31-31 0,0 0 0,0 32 15,0-32-15,-32 0 0,32 31 0,0-31 16,0 0-16,0 0 0,32 32 0,-32-32 16,0 0-16,0 0 0,31 0 15,-31 0-15,0-32 0,31 32 0,-31 0 16,32 0-16,-1-31 0,-31 31 15,31 0-15,1-32 0,-1 32 0,-31 0 0,31 0 16,1-31-16,-32 31 0,31 0 0,1 0 16,-32 0-16,31 0 0,-31 0 0,0 0 15,31 0-15,-31 0 0,0 0 0,0 0 16,32 0-16,-32 0 0,0 0 0,0 0 15,0 31-15,0-31 0,0 0 0,31 0 16,-31 0-16,0 32 0,0-32 0,0 0 16,0 0-16,0 0 0,0 0 0,31 0 15,-31 0-15,0 0 0,32-32 16,-32 32-16,31 0 0,-31-31 0,31 31 15,1-31-15,-32 31 0,31-32 0,-31 32 16,31-31-16,1 0 0,-32 31 0,31-32 16,-31 1-16,0 31 0,32-31 0,-32-1 15,0 32-15,0-31 0,0 0 0,0 31 16,0 0-16,0-32 0,0 32 0,0 0 15,-32 0-15,32 0 0,0 0 0,-31 32 16,31-32-16,-32 0 0,32 31 16,-31 0-16,31-31 0,-31 32 0,31-1 0,0-31 15,-32 31-15,32 1 0,0-1 0,0-31 16,0 31-16,0 1 0,0-1 15,0-31-15,32 31 0,-32 1 0,31-1 16,-31-31-16,31 32 0,-31-32 0,32 31 16,-1-31-16,1 0 0,-32 31 0,31-31 15,0 0-15,1-31 0,-1 31 0,0 0 16,-31-31-16,32 31 0,-1-32 0,-31 32 15,31-31-15,1-1 0,-32 32 0,0-31 16,31 31-16,-31-31 0,0 31 16,31 0-16,-31-32 0,0 32 0,0 0 15,0-31-15,0 31 0,0 0 0,-31 0 16,31 0-16,0-31 0,0 31 0,0 0 15,0 0-15,-31 31 0,31-31 0,0 0 16,-32 0-16,32 0 0,0 31 0,-31-31 16,31 0-16,0 32 0,-31-32 0,31 0 15,0 31-15,0-31 0,0 31 0,0-31 16,31 0-16,-31 32 0,0-32 0,31 0 15,-31 0-15,0 0 0,32 0 0,-32 0 16,31 0-16,0 0 0,1-32 0,-32 32 16,31-31-16,1 31 0,-1-31 15,0-1-15,1 1 0,-1 31 0,-31-31 0,31-1 16,1 1-16,-1 0 0,-31-1 15,31 1-15,-31 31 0,0-31 0,0 31 16,32-32-16,-32 32 0,0 0 0,0 0 16,-32 0-16,32 0 0,0 0 0,0 0 15,-31 0-15,31 32 0,0-32 0,0 31 16,-31-31-16,31 31 0,0 1 0,0-1 15,-32-31-15,32 31 0,0 1 0,0-1 16,32 0-16,-32 1 0,0-32 16,0 31-16,0 0 0,31-31 0,-31 32 0,0-32 15,0 0-15</inkml:trace>
          <inkml:trace contextRef="#ctx0" brushRef="#br0" timeOffset="204.0117">2132 295 0,'0'0'0,"-31"0"0,31-31 0,0 31 15,0 0-15,0 0 0,0 0 0,0 31 16,0-31-16,0 0 0,31 0 0,-31 0 16,31 0-16,1 31 0,-32-31 0,31 0 15,0 0-15,1 0 0,-1 0 0,0 0 16,1 0-16,-1 32 0,1-32 15,-1 0-15,0 0 0,-31 0 0,32 0 16,-1-32-16,-31 32 0</inkml:trace>
          <inkml:trace contextRef="#ctx0" brushRef="#br0" timeOffset="-1848.1057">62 483 0,'0'0'0,"0"0"0,0 0 0,0 0 16,0 0-16,0 0 0,0 0 0,0 0 16,0 0-16,0 0 0,0 0 15,0 0-15,0 0 0,0 0 0,0 0 16,0 0-16,0 0 0,0 0 0,0 0 15,0-31-15,0 31 0,0 0 0,0 0 16,0-32-16,0 32 0,0 0 0,0 0 16,0-31-16,32 31 0,-32 0 0,0-31 15,0 31-15,0-32 0,0 32 0,31-31 16,-31 31-16,0-31 0,0-1 0,0 32 15,31-31-15,-31 31 0,0-31 0,0 31 16,0-32-16,0 32 0,0-31 0,0 31 16,0 0-16,0-32 0,0 32 15,0-31-15,0 31 0,0 0 0,0 0 16,0-31-16,-31 31 0,31 0 0,0 0 15,0 0-15,0-32 0,0 32 0,0 0 16,0 0-16,0 0 0,0 0 0,0 0 16,0 0-16,0 0 0,0 0 0,0 0 15,0 0-15,0 0 0,0 0 0,0 0 16,0 32-16,0-32 0,-31 0 0,31 0 15,0 0-15,0 31 0,0-31 0,0 0 16,0 31-16,0-31 0,0 0 0,0 32 16,0-32-16,0 31 0,0-31 15,0 32-15,0-32 0,0 0 0,0 31 16,0-31-16,0 31 0,0-31 0,0 32 15,0-32-15,0 31 0,0-31 0,0 31 16,0-31-16,0 32 0,0-32 0,31 31 16,-31-31-16,0 31 0,0 1 0,0-32 15,0 0-15,0 31 0,0-31 0,0 31 16,0-31-16,31 0 0,-31 32 0,0-1 15,0-31-15,0 32 0,0-32 0,0 31 16,0-31-16,0 31 0,0-31 0,0 32 16,32-32-16,-32 31 0,0-31 15,0 0-15,0 31 0,0-31 0,0 0 16,0 32-16,0-32 0,0 0 0,0 0 15,0 0-15,0 31 0,0-31 0,0 0 16,0 0-16,0 0 0,0 0 0,0 0 16,0 0-16,0 0 0,0 0 0,0 0 15,0 0-15,0 0 0,0 0 0,-32 0 16,32 0-16,0 0 0,0 0 0,-31 0 15,31 0-15,0 0 0,-31 0 0,31 0 16,-32-31-16,32 31 0,0 0 0,-31 0 16,31 0-16,0 0 0,-31 0 15,31-32-15,0 32 0,0 0 0,0 0 16,0 0-16,0 0 0,0 0 0,0-31 15</inkml:trace>
        </inkml:traceGroup>
        <inkml:traceGroup>
          <inkml:annotationXML>
            <emma:emma xmlns:emma="http://www.w3.org/2003/04/emma" version="1.0">
              <emma:interpretation id="{B9F9860B-50C3-49EC-A8C1-A0DD2753B794}" emma:medium="tactile" emma:mode="ink">
                <msink:context xmlns:msink="http://schemas.microsoft.com/ink/2010/main" type="inkWord" rotatedBoundingBox="12418,14644 12448,14642 12449,14658 12418,14659"/>
              </emma:interpretation>
            </emma:emma>
          </inkml:annotationXML>
          <inkml:trace contextRef="#ctx0" brushRef="#br0" timeOffset="501.0287">2885 452 0,'31'0'0,"-31"0"0,0 0 0,0 0 16,0 0-16,0 0 0,0 0 16,0 0-16,0 0 0,0 0 0,0 0 15,0 0-15,0 0 0,0 0 0,0 0 0,0 0 16,0 0-16,0 0 0,0 0 15,0 0-15,0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97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75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4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48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02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64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84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84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59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77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C695-A5F6-4B25-86DB-A20F055B0B31}" type="datetimeFigureOut">
              <a:rPr lang="hu-HU" smtClean="0"/>
              <a:t>2021.10.15.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48BF-167A-46A0-803B-1568A20C9D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3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pedia.hu/gazdasa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pedia.hu/gazdasag#bottom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customXml" Target="../ink/ink6.xml"/><Relationship Id="rId18" Type="http://schemas.openxmlformats.org/officeDocument/2006/relationships/image" Target="../media/image8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3.emf"/><Relationship Id="rId17" Type="http://schemas.openxmlformats.org/officeDocument/2006/relationships/customXml" Target="../ink/ink8.xml"/><Relationship Id="rId2" Type="http://schemas.openxmlformats.org/officeDocument/2006/relationships/image" Target="../media/image78.emf"/><Relationship Id="rId16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2.emf"/><Relationship Id="rId4" Type="http://schemas.openxmlformats.org/officeDocument/2006/relationships/image" Target="../media/image79.emf"/><Relationship Id="rId9" Type="http://schemas.openxmlformats.org/officeDocument/2006/relationships/customXml" Target="../ink/ink4.xml"/><Relationship Id="rId14" Type="http://schemas.openxmlformats.org/officeDocument/2006/relationships/image" Target="../media/image84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hlinkClick r:id="rId2"/>
              </a:rPr>
              <a:t>Gazdaság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74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2359240"/>
            <a:ext cx="11732657" cy="1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32" y="2415278"/>
            <a:ext cx="11225478" cy="10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3" y="1908226"/>
            <a:ext cx="11870477" cy="28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9" y="3141000"/>
            <a:ext cx="11388001" cy="576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9" y="3717000"/>
            <a:ext cx="11076001" cy="4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9" y="888710"/>
            <a:ext cx="11947911" cy="52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9" y="1656555"/>
            <a:ext cx="11499421" cy="2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4" y="2919396"/>
            <a:ext cx="11584801" cy="10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5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063"/>
            <a:ext cx="11917998" cy="2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6" y="2474641"/>
            <a:ext cx="11852684" cy="16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99" y="3103666"/>
            <a:ext cx="11154001" cy="6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2" y="1063087"/>
            <a:ext cx="11446792" cy="50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48" y="2918082"/>
            <a:ext cx="11042975" cy="9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8" y="2912748"/>
            <a:ext cx="12113752" cy="9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7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333"/>
            <a:ext cx="12055064" cy="19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3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6729"/>
            <a:ext cx="12244758" cy="9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8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3" y="2989503"/>
            <a:ext cx="11669992" cy="1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3071666"/>
            <a:ext cx="10686001" cy="7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2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9" y="1340962"/>
            <a:ext cx="11565301" cy="44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0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99" y="1930333"/>
            <a:ext cx="7605001" cy="29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5" y="401106"/>
            <a:ext cx="11209852" cy="59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08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6" y="196493"/>
            <a:ext cx="11450635" cy="57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4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5" y="753217"/>
            <a:ext cx="11173578" cy="53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0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70" y="318505"/>
            <a:ext cx="10912330" cy="53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81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95" y="237571"/>
            <a:ext cx="12319095" cy="2464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2932"/>
            <a:ext cx="8541001" cy="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1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3" y="1135970"/>
            <a:ext cx="11374216" cy="28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4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000" y="3189000"/>
            <a:ext cx="3354000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4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157658"/>
            <a:ext cx="7918357" cy="6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12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46" y="799811"/>
            <a:ext cx="5109000" cy="60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45" y="1953601"/>
            <a:ext cx="9399001" cy="43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87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00" y="2127666"/>
            <a:ext cx="4134000" cy="26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8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89" y="109365"/>
            <a:ext cx="11241628" cy="66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0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3" y="2216786"/>
            <a:ext cx="11569287" cy="20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4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99" y="1845000"/>
            <a:ext cx="10218001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15291" y="705393"/>
            <a:ext cx="91831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gazdaság (gazdasági rendszer) a [szükségletek]</a:t>
            </a:r>
            <a:r>
              <a:rPr lang="hu-HU" sz="2800" b="0" i="0" u="none" strike="noStrike" dirty="0" smtClean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kielégítésére alkalmas javak és szolgáltatások előállításának, szétosztásának és fogyasztásának mechanizmusát jelenti egy adott társadalomban.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84510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000" y="2757000"/>
            <a:ext cx="507000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41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0" y="187494"/>
            <a:ext cx="11241385" cy="66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2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99" y="3093000"/>
            <a:ext cx="9438001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70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5" y="1594794"/>
            <a:ext cx="10550136" cy="2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6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99" y="3125000"/>
            <a:ext cx="8463001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47999" y="2551836"/>
            <a:ext cx="7209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cap="all" dirty="0" smtClean="0">
                <a:solidFill>
                  <a:srgbClr val="000000"/>
                </a:solidFill>
                <a:effectLst/>
                <a:latin typeface="Comic Neue"/>
              </a:rPr>
              <a:t>A MASLOW-PIRAMIS AZ EGYMÁSRA ÉPÜLŐ EMBERI SZÜKSÉGLETEK HIERARCHIÁJÁT ÍRJA LE, AMIT EGY PIRAMIS FORMÁJÁBAN SZOKÁS ÁBRÁZOLNI. LÉNYEGÉBEN ARRA KERESI A VÁLASZT, HOGY MI MOTIVÁLJA AZ EMBEREKET A SZÜKSÉGLETEIK KIELÉGÍTÉSÉNEK ÉRDEKÉBEN.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358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338906" y="3085664"/>
            <a:ext cx="53984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Felépítése (alulról fölfelé):</a:t>
            </a:r>
          </a:p>
          <a:p>
            <a:pPr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Fiziológiai szükségletek</a:t>
            </a:r>
          </a:p>
          <a:p>
            <a:pPr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Biztonsági szükségletek</a:t>
            </a:r>
          </a:p>
          <a:p>
            <a:pPr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Szeretet, valahová tartozás szükséglete</a:t>
            </a:r>
          </a:p>
          <a:p>
            <a:pPr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Elismerés szükséglete</a:t>
            </a:r>
          </a:p>
          <a:p>
            <a:pPr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Kognitív szükségletek</a:t>
            </a:r>
          </a:p>
          <a:p>
            <a:pPr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Esztétikai szükségletek</a:t>
            </a:r>
          </a:p>
          <a:p>
            <a:pPr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Roboto"/>
              </a:rPr>
              <a:t>Önmegvalósítás szükséglete</a:t>
            </a:r>
            <a:endParaRPr lang="hu-H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84020" y="3839716"/>
            <a:ext cx="107968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Az eredeti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mdell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így nézett ki:</a:t>
            </a: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 </a:t>
            </a:r>
            <a:endParaRPr kumimoji="0" lang="hu-HU" altLang="hu-HU" sz="2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028" name="Picture 4" descr="Maslow piramis: a biológiai szükségletektől az önmegvalósítás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6" y="440556"/>
            <a:ext cx="6027880" cy="45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33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8" y="2672283"/>
            <a:ext cx="10978413" cy="9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11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3" y="2938333"/>
            <a:ext cx="11498136" cy="9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58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53" y="3067470"/>
            <a:ext cx="10510448" cy="9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89611" y="1123407"/>
            <a:ext cx="735438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0" dirty="0" smtClean="0">
                <a:solidFill>
                  <a:srgbClr val="FFA500"/>
                </a:solidFill>
                <a:effectLst/>
                <a:latin typeface="Arial" panose="020B0604020202020204" pitchFamily="34" charset="0"/>
              </a:rPr>
              <a:t>A gazdaságot három szektorra bonthatjuk szét:</a:t>
            </a:r>
            <a:endParaRPr lang="hu-HU" sz="2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elsődleges szektor - nyersanyagok kinyerése (bányászat, erdészet, halászat, </a:t>
            </a:r>
            <a:r>
              <a:rPr lang="hu-H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stb</a:t>
            </a:r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másodlagos szektor - a nyersanyagok feldolgozásával foglalkozó iparágak (vas-, élelmiszer-, vegyipar, </a:t>
            </a:r>
            <a:r>
              <a:rPr lang="hu-H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stb</a:t>
            </a:r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harmadlagos szektor - ide soroljuk a szolgáltatások, ez teszi ki a legnagyobb részét a [gazdasági teljesítmény]</a:t>
            </a:r>
            <a:r>
              <a:rPr lang="hu-HU" sz="2800" b="0" i="0" u="none" strike="noStrike" dirty="0" smtClean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hozd létre ezt a szócikket!"/>
              </a:rPr>
              <a:t>?</a:t>
            </a:r>
            <a:r>
              <a:rPr lang="hu-H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nek</a:t>
            </a:r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(pénzügyi-, oktatás-, kereskedelmi szolgáltatások, </a:t>
            </a:r>
            <a:r>
              <a:rPr lang="hu-HU" sz="2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stb</a:t>
            </a:r>
            <a:r>
              <a:rPr lang="hu-H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29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2" y="2253812"/>
            <a:ext cx="10679895" cy="22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3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5" y="2208516"/>
            <a:ext cx="11129701" cy="21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32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7327"/>
            <a:ext cx="12017207" cy="12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6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79" y="2374699"/>
            <a:ext cx="11293081" cy="14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1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9" y="1672169"/>
            <a:ext cx="11687083" cy="37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65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80" y="2477037"/>
            <a:ext cx="10607948" cy="16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3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9" y="642019"/>
            <a:ext cx="11640001" cy="23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7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99" y="2287666"/>
            <a:ext cx="10530001" cy="22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2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99" y="1759666"/>
            <a:ext cx="7878001" cy="3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10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3" y="1063163"/>
            <a:ext cx="11538421" cy="45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00" y="2316163"/>
            <a:ext cx="3861000" cy="6826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!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7252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948"/>
            <a:ext cx="11826746" cy="67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9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601213"/>
            <a:ext cx="9876223" cy="61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943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99" y="1791666"/>
            <a:ext cx="5850001" cy="32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673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3" y="1081560"/>
            <a:ext cx="11164338" cy="4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4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4" y="2334983"/>
            <a:ext cx="12207460" cy="20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9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3847"/>
            <a:ext cx="12247801" cy="1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2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1" y="1978560"/>
            <a:ext cx="11545872" cy="29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17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48" y="2844265"/>
            <a:ext cx="11832052" cy="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20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33"/>
            <a:ext cx="11811766" cy="46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4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99" y="1930333"/>
            <a:ext cx="5928001" cy="29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3" y="901760"/>
            <a:ext cx="11601354" cy="32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70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4" y="0"/>
            <a:ext cx="8791766" cy="66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84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99" y="1471666"/>
            <a:ext cx="5850001" cy="39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40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36" y="514131"/>
            <a:ext cx="5850001" cy="172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" y="2766661"/>
            <a:ext cx="12153019" cy="9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33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0" y="0"/>
            <a:ext cx="10980980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62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99" y="517000"/>
            <a:ext cx="10803001" cy="5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182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37" y="194182"/>
            <a:ext cx="10922890" cy="64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981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1" y="164078"/>
            <a:ext cx="9832369" cy="67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19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99" y="602333"/>
            <a:ext cx="8307001" cy="56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56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42" y="370518"/>
            <a:ext cx="8191080" cy="66266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Szabadkéz 9"/>
              <p14:cNvContentPartPr/>
              <p14:nvPr/>
            </p14:nvContentPartPr>
            <p14:xfrm>
              <a:off x="6999213" y="3657751"/>
              <a:ext cx="1174320" cy="927000"/>
            </p14:xfrm>
          </p:contentPart>
        </mc:Choice>
        <mc:Fallback>
          <p:pic>
            <p:nvPicPr>
              <p:cNvPr id="10" name="Szabadkéz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7333" y="3645871"/>
                <a:ext cx="119808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8" name="Szabadkéz 67"/>
              <p14:cNvContentPartPr/>
              <p14:nvPr/>
            </p14:nvContentPartPr>
            <p14:xfrm>
              <a:off x="5787453" y="1944151"/>
              <a:ext cx="286200" cy="1409040"/>
            </p14:xfrm>
          </p:contentPart>
        </mc:Choice>
        <mc:Fallback>
          <p:pic>
            <p:nvPicPr>
              <p:cNvPr id="68" name="Szabadkéz 6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5573" y="1932271"/>
                <a:ext cx="30996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6" name="Szabadkéz 75"/>
              <p14:cNvContentPartPr/>
              <p14:nvPr/>
            </p14:nvContentPartPr>
            <p14:xfrm>
              <a:off x="7461813" y="2156191"/>
              <a:ext cx="3466080" cy="555120"/>
            </p14:xfrm>
          </p:contentPart>
        </mc:Choice>
        <mc:Fallback>
          <p:pic>
            <p:nvPicPr>
              <p:cNvPr id="76" name="Szabadkéz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9933" y="2144311"/>
                <a:ext cx="348984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7" name="Szabadkéz 96"/>
              <p14:cNvContentPartPr/>
              <p14:nvPr/>
            </p14:nvContentPartPr>
            <p14:xfrm>
              <a:off x="7133133" y="2166991"/>
              <a:ext cx="295200" cy="2077920"/>
            </p14:xfrm>
          </p:contentPart>
        </mc:Choice>
        <mc:Fallback>
          <p:pic>
            <p:nvPicPr>
              <p:cNvPr id="97" name="Szabadkéz 9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1253" y="2155111"/>
                <a:ext cx="318960" cy="21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5" name="Szabadkéz 164"/>
              <p14:cNvContentPartPr/>
              <p14:nvPr/>
            </p14:nvContentPartPr>
            <p14:xfrm>
              <a:off x="3857853" y="2178871"/>
              <a:ext cx="3254400" cy="1208880"/>
            </p14:xfrm>
          </p:contentPart>
        </mc:Choice>
        <mc:Fallback>
          <p:pic>
            <p:nvPicPr>
              <p:cNvPr id="165" name="Szabadkéz 16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5973" y="2166991"/>
                <a:ext cx="3278160" cy="12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5" name="Szabadkéz 184"/>
              <p14:cNvContentPartPr/>
              <p14:nvPr/>
            </p14:nvContentPartPr>
            <p14:xfrm>
              <a:off x="4526733" y="3386671"/>
              <a:ext cx="6954480" cy="971280"/>
            </p14:xfrm>
          </p:contentPart>
        </mc:Choice>
        <mc:Fallback>
          <p:pic>
            <p:nvPicPr>
              <p:cNvPr id="185" name="Szabadkéz 18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14853" y="3374791"/>
                <a:ext cx="697824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8" name="Szabadkéz 217"/>
              <p14:cNvContentPartPr/>
              <p14:nvPr/>
            </p14:nvContentPartPr>
            <p14:xfrm>
              <a:off x="8317893" y="1016071"/>
              <a:ext cx="1413360" cy="318960"/>
            </p14:xfrm>
          </p:contentPart>
        </mc:Choice>
        <mc:Fallback>
          <p:pic>
            <p:nvPicPr>
              <p:cNvPr id="218" name="Szabadkéz 2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06013" y="1004191"/>
                <a:ext cx="14371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5" name="Szabadkéz 224"/>
              <p14:cNvContentPartPr/>
              <p14:nvPr/>
            </p14:nvContentPartPr>
            <p14:xfrm>
              <a:off x="3431973" y="5109271"/>
              <a:ext cx="1050120" cy="298440"/>
            </p14:xfrm>
          </p:contentPart>
        </mc:Choice>
        <mc:Fallback>
          <p:pic>
            <p:nvPicPr>
              <p:cNvPr id="225" name="Szabadkéz 2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20093" y="5097391"/>
                <a:ext cx="1073880" cy="3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5143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175" y="2641406"/>
            <a:ext cx="12550350" cy="15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99" y="2165000"/>
            <a:ext cx="5577001" cy="2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733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959" y="2508023"/>
            <a:ext cx="12397917" cy="18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40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959" y="2819250"/>
            <a:ext cx="12397917" cy="12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20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4" y="1803000"/>
            <a:ext cx="11280072" cy="3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24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5" y="2800195"/>
            <a:ext cx="11178450" cy="1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680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1" y="2444507"/>
            <a:ext cx="11127638" cy="19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96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1" y="2851007"/>
            <a:ext cx="11127638" cy="11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354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6" y="3054258"/>
            <a:ext cx="11076827" cy="7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399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27" y="3238453"/>
            <a:ext cx="4318946" cy="3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220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1" y="2870062"/>
            <a:ext cx="11127638" cy="11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93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6" y="1847460"/>
            <a:ext cx="11076827" cy="31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00" y="1580163"/>
            <a:ext cx="5421000" cy="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554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4" y="2800195"/>
            <a:ext cx="11280072" cy="1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90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6" y="2641406"/>
            <a:ext cx="11076827" cy="15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67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47" y="2482617"/>
            <a:ext cx="11432505" cy="18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061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2" y="2831953"/>
            <a:ext cx="11483316" cy="11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88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6" y="3181289"/>
            <a:ext cx="9704927" cy="4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39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42" y="3009797"/>
            <a:ext cx="12245483" cy="8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47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553" y="2793843"/>
            <a:ext cx="12347106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148</Words>
  <Application>Microsoft Office PowerPoint</Application>
  <PresentationFormat>Szélesvásznú</PresentationFormat>
  <Paragraphs>19</Paragraphs>
  <Slides>96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96</vt:i4>
      </vt:variant>
    </vt:vector>
  </HeadingPairs>
  <TitlesOfParts>
    <vt:vector size="103" baseType="lpstr">
      <vt:lpstr>Arial</vt:lpstr>
      <vt:lpstr>Calibri</vt:lpstr>
      <vt:lpstr>Calibri Light</vt:lpstr>
      <vt:lpstr>Comic Neue</vt:lpstr>
      <vt:lpstr>Open Sans</vt:lpstr>
      <vt:lpstr>Roboto</vt:lpstr>
      <vt:lpstr>Office-téma</vt:lpstr>
      <vt:lpstr>Gazdaság </vt:lpstr>
      <vt:lpstr>PowerPoint-bemutató</vt:lpstr>
      <vt:lpstr>PowerPoint-bemutató</vt:lpstr>
      <vt:lpstr>PowerPoint-bemutató</vt:lpstr>
      <vt:lpstr>PowerPoint-bemutató</vt:lpstr>
      <vt:lpstr>! </vt:lpstr>
      <vt:lpstr>PowerPoint-bemutató</vt:lpstr>
      <vt:lpstr>PowerPoint-bemutató</vt:lpstr>
      <vt:lpstr>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Gazdaság</dc:title>
  <dc:creator>Windows-felhasználó</dc:creator>
  <cp:lastModifiedBy>János</cp:lastModifiedBy>
  <cp:revision>13</cp:revision>
  <dcterms:created xsi:type="dcterms:W3CDTF">2021-09-19T08:03:12Z</dcterms:created>
  <dcterms:modified xsi:type="dcterms:W3CDTF">2021-10-15T15:00:27Z</dcterms:modified>
</cp:coreProperties>
</file>