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56" r:id="rId19"/>
    <p:sldId id="357" r:id="rId20"/>
    <p:sldId id="358" r:id="rId21"/>
    <p:sldId id="359" r:id="rId22"/>
    <p:sldId id="360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257" r:id="rId32"/>
    <p:sldId id="258" r:id="rId33"/>
    <p:sldId id="259" r:id="rId34"/>
    <p:sldId id="260" r:id="rId35"/>
    <p:sldId id="261" r:id="rId36"/>
    <p:sldId id="437" r:id="rId37"/>
    <p:sldId id="438" r:id="rId38"/>
    <p:sldId id="439" r:id="rId39"/>
    <p:sldId id="440" r:id="rId40"/>
    <p:sldId id="441" r:id="rId41"/>
    <p:sldId id="442" r:id="rId42"/>
    <p:sldId id="443" r:id="rId43"/>
    <p:sldId id="444" r:id="rId44"/>
    <p:sldId id="445" r:id="rId45"/>
    <p:sldId id="446" r:id="rId46"/>
    <p:sldId id="447" r:id="rId47"/>
    <p:sldId id="448" r:id="rId48"/>
    <p:sldId id="449" r:id="rId49"/>
    <p:sldId id="450" r:id="rId50"/>
    <p:sldId id="451" r:id="rId51"/>
    <p:sldId id="452" r:id="rId52"/>
    <p:sldId id="262" r:id="rId53"/>
    <p:sldId id="263" r:id="rId54"/>
    <p:sldId id="264" r:id="rId55"/>
    <p:sldId id="265" r:id="rId56"/>
    <p:sldId id="266" r:id="rId57"/>
    <p:sldId id="267" r:id="rId58"/>
    <p:sldId id="268" r:id="rId59"/>
    <p:sldId id="269" r:id="rId60"/>
    <p:sldId id="270" r:id="rId61"/>
    <p:sldId id="271" r:id="rId62"/>
    <p:sldId id="272" r:id="rId63"/>
    <p:sldId id="273" r:id="rId64"/>
    <p:sldId id="274" r:id="rId65"/>
    <p:sldId id="275" r:id="rId66"/>
    <p:sldId id="276" r:id="rId67"/>
    <p:sldId id="379" r:id="rId68"/>
    <p:sldId id="380" r:id="rId69"/>
    <p:sldId id="381" r:id="rId70"/>
    <p:sldId id="382" r:id="rId71"/>
    <p:sldId id="383" r:id="rId72"/>
    <p:sldId id="384" r:id="rId73"/>
    <p:sldId id="385" r:id="rId74"/>
    <p:sldId id="386" r:id="rId75"/>
    <p:sldId id="387" r:id="rId76"/>
    <p:sldId id="388" r:id="rId77"/>
    <p:sldId id="389" r:id="rId78"/>
    <p:sldId id="390" r:id="rId79"/>
    <p:sldId id="391" r:id="rId80"/>
    <p:sldId id="392" r:id="rId81"/>
    <p:sldId id="393" r:id="rId82"/>
    <p:sldId id="394" r:id="rId83"/>
    <p:sldId id="395" r:id="rId84"/>
    <p:sldId id="396" r:id="rId85"/>
    <p:sldId id="397" r:id="rId86"/>
    <p:sldId id="398" r:id="rId87"/>
    <p:sldId id="399" r:id="rId88"/>
    <p:sldId id="400" r:id="rId89"/>
    <p:sldId id="401" r:id="rId90"/>
    <p:sldId id="402" r:id="rId91"/>
    <p:sldId id="403" r:id="rId92"/>
    <p:sldId id="404" r:id="rId93"/>
    <p:sldId id="405" r:id="rId94"/>
    <p:sldId id="406" r:id="rId95"/>
    <p:sldId id="407" r:id="rId96"/>
    <p:sldId id="408" r:id="rId97"/>
    <p:sldId id="409" r:id="rId98"/>
    <p:sldId id="410" r:id="rId99"/>
    <p:sldId id="411" r:id="rId100"/>
    <p:sldId id="412" r:id="rId101"/>
    <p:sldId id="413" r:id="rId102"/>
    <p:sldId id="414" r:id="rId103"/>
    <p:sldId id="415" r:id="rId104"/>
    <p:sldId id="416" r:id="rId105"/>
    <p:sldId id="417" r:id="rId106"/>
    <p:sldId id="418" r:id="rId107"/>
    <p:sldId id="419" r:id="rId108"/>
    <p:sldId id="420" r:id="rId109"/>
    <p:sldId id="421" r:id="rId110"/>
    <p:sldId id="422" r:id="rId111"/>
    <p:sldId id="423" r:id="rId112"/>
    <p:sldId id="424" r:id="rId113"/>
    <p:sldId id="425" r:id="rId114"/>
    <p:sldId id="426" r:id="rId115"/>
    <p:sldId id="427" r:id="rId116"/>
    <p:sldId id="428" r:id="rId117"/>
    <p:sldId id="429" r:id="rId118"/>
    <p:sldId id="430" r:id="rId119"/>
    <p:sldId id="431" r:id="rId120"/>
    <p:sldId id="432" r:id="rId121"/>
    <p:sldId id="433" r:id="rId122"/>
    <p:sldId id="434" r:id="rId123"/>
    <p:sldId id="435" r:id="rId124"/>
    <p:sldId id="436" r:id="rId125"/>
    <p:sldId id="277" r:id="rId126"/>
    <p:sldId id="278" r:id="rId127"/>
    <p:sldId id="279" r:id="rId128"/>
    <p:sldId id="280" r:id="rId129"/>
    <p:sldId id="281" r:id="rId130"/>
    <p:sldId id="282" r:id="rId131"/>
    <p:sldId id="283" r:id="rId132"/>
    <p:sldId id="284" r:id="rId133"/>
    <p:sldId id="346" r:id="rId134"/>
    <p:sldId id="285" r:id="rId135"/>
    <p:sldId id="286" r:id="rId136"/>
    <p:sldId id="287" r:id="rId137"/>
    <p:sldId id="288" r:id="rId138"/>
    <p:sldId id="289" r:id="rId139"/>
    <p:sldId id="290" r:id="rId140"/>
    <p:sldId id="291" r:id="rId141"/>
    <p:sldId id="292" r:id="rId142"/>
    <p:sldId id="293" r:id="rId143"/>
    <p:sldId id="294" r:id="rId144"/>
    <p:sldId id="295" r:id="rId145"/>
    <p:sldId id="296" r:id="rId146"/>
    <p:sldId id="297" r:id="rId147"/>
    <p:sldId id="298" r:id="rId148"/>
    <p:sldId id="299" r:id="rId149"/>
    <p:sldId id="300" r:id="rId150"/>
    <p:sldId id="301" r:id="rId151"/>
    <p:sldId id="302" r:id="rId152"/>
    <p:sldId id="303" r:id="rId153"/>
    <p:sldId id="304" r:id="rId154"/>
    <p:sldId id="305" r:id="rId155"/>
    <p:sldId id="306" r:id="rId156"/>
    <p:sldId id="307" r:id="rId157"/>
    <p:sldId id="308" r:id="rId158"/>
    <p:sldId id="309" r:id="rId159"/>
    <p:sldId id="310" r:id="rId160"/>
    <p:sldId id="311" r:id="rId161"/>
    <p:sldId id="312" r:id="rId162"/>
    <p:sldId id="313" r:id="rId163"/>
    <p:sldId id="314" r:id="rId164"/>
    <p:sldId id="315" r:id="rId165"/>
    <p:sldId id="316" r:id="rId166"/>
    <p:sldId id="317" r:id="rId167"/>
    <p:sldId id="318" r:id="rId168"/>
    <p:sldId id="319" r:id="rId169"/>
    <p:sldId id="320" r:id="rId170"/>
    <p:sldId id="321" r:id="rId171"/>
    <p:sldId id="322" r:id="rId172"/>
    <p:sldId id="323" r:id="rId173"/>
    <p:sldId id="324" r:id="rId174"/>
    <p:sldId id="325" r:id="rId175"/>
    <p:sldId id="326" r:id="rId176"/>
    <p:sldId id="327" r:id="rId177"/>
    <p:sldId id="328" r:id="rId178"/>
    <p:sldId id="329" r:id="rId179"/>
    <p:sldId id="330" r:id="rId180"/>
    <p:sldId id="331" r:id="rId181"/>
    <p:sldId id="332" r:id="rId182"/>
    <p:sldId id="333" r:id="rId183"/>
    <p:sldId id="334" r:id="rId184"/>
    <p:sldId id="335" r:id="rId185"/>
    <p:sldId id="336" r:id="rId186"/>
    <p:sldId id="337" r:id="rId187"/>
    <p:sldId id="338" r:id="rId188"/>
    <p:sldId id="339" r:id="rId189"/>
    <p:sldId id="340" r:id="rId190"/>
    <p:sldId id="341" r:id="rId191"/>
    <p:sldId id="342" r:id="rId192"/>
    <p:sldId id="343" r:id="rId193"/>
    <p:sldId id="344" r:id="rId194"/>
    <p:sldId id="345" r:id="rId19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69" d="100"/>
          <a:sy n="69" d="100"/>
        </p:scale>
        <p:origin x="91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presProps" Target="pres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viewProps" Target="view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theme" Target="theme/theme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2371-6315-4A90-B56C-D2E1A86D2413}" type="datetimeFigureOut">
              <a:rPr lang="hu-HU" smtClean="0"/>
              <a:t>2022.02.28.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FF2-BECC-49BA-83B9-4E0ECDE062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229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2371-6315-4A90-B56C-D2E1A86D2413}" type="datetimeFigureOut">
              <a:rPr lang="hu-HU" smtClean="0"/>
              <a:t>2022.02.28.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FF2-BECC-49BA-83B9-4E0ECDE062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920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2371-6315-4A90-B56C-D2E1A86D2413}" type="datetimeFigureOut">
              <a:rPr lang="hu-HU" smtClean="0"/>
              <a:t>2022.02.28.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FF2-BECC-49BA-83B9-4E0ECDE062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594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2371-6315-4A90-B56C-D2E1A86D2413}" type="datetimeFigureOut">
              <a:rPr lang="hu-HU" smtClean="0"/>
              <a:t>2022.02.28.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FF2-BECC-49BA-83B9-4E0ECDE062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478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2371-6315-4A90-B56C-D2E1A86D2413}" type="datetimeFigureOut">
              <a:rPr lang="hu-HU" smtClean="0"/>
              <a:t>2022.02.28.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FF2-BECC-49BA-83B9-4E0ECDE062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166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2371-6315-4A90-B56C-D2E1A86D2413}" type="datetimeFigureOut">
              <a:rPr lang="hu-HU" smtClean="0"/>
              <a:t>2022.02.28.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FF2-BECC-49BA-83B9-4E0ECDE062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3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2371-6315-4A90-B56C-D2E1A86D2413}" type="datetimeFigureOut">
              <a:rPr lang="hu-HU" smtClean="0"/>
              <a:t>2022.02.28.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FF2-BECC-49BA-83B9-4E0ECDE062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664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2371-6315-4A90-B56C-D2E1A86D2413}" type="datetimeFigureOut">
              <a:rPr lang="hu-HU" smtClean="0"/>
              <a:t>2022.02.28.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FF2-BECC-49BA-83B9-4E0ECDE062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505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2371-6315-4A90-B56C-D2E1A86D2413}" type="datetimeFigureOut">
              <a:rPr lang="hu-HU" smtClean="0"/>
              <a:t>2022.02.28.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FF2-BECC-49BA-83B9-4E0ECDE062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334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2371-6315-4A90-B56C-D2E1A86D2413}" type="datetimeFigureOut">
              <a:rPr lang="hu-HU" smtClean="0"/>
              <a:t>2022.02.28.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FF2-BECC-49BA-83B9-4E0ECDE062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622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2371-6315-4A90-B56C-D2E1A86D2413}" type="datetimeFigureOut">
              <a:rPr lang="hu-HU" smtClean="0"/>
              <a:t>2022.02.28.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FF2-BECC-49BA-83B9-4E0ECDE062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491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92371-6315-4A90-B56C-D2E1A86D2413}" type="datetimeFigureOut">
              <a:rPr lang="hu-HU" smtClean="0"/>
              <a:t>2022.02.28.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1EFF2-BECC-49BA-83B9-4E0ECDE062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492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Bizonylati_130515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Bizonylatok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799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46" y="2050868"/>
            <a:ext cx="7584126" cy="23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4237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44" y="1669143"/>
            <a:ext cx="8400396" cy="31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0189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72" y="1335314"/>
            <a:ext cx="8302296" cy="344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5109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30" y="1364343"/>
            <a:ext cx="9456181" cy="392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6733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33" y="1407886"/>
            <a:ext cx="9565935" cy="357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1833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251" y="1582057"/>
            <a:ext cx="8633502" cy="322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700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5" y="1582057"/>
            <a:ext cx="7934872" cy="377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4638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27" y="1712685"/>
            <a:ext cx="8615755" cy="310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6952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863" y="1030514"/>
            <a:ext cx="14093188" cy="507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2610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-279592"/>
            <a:ext cx="9940925" cy="810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8564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29" y="1156802"/>
            <a:ext cx="6994525" cy="570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4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64" y="2103120"/>
            <a:ext cx="10114598" cy="25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9280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43" y="1393372"/>
            <a:ext cx="8321125" cy="43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0508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15" y="446972"/>
            <a:ext cx="7865382" cy="64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3788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3" y="1035128"/>
            <a:ext cx="7400925" cy="515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1357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29" y="1318458"/>
            <a:ext cx="8155668" cy="393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7688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57" y="1236713"/>
            <a:ext cx="8866868" cy="46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1434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1061309"/>
            <a:ext cx="7589611" cy="561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432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73" y="1320800"/>
            <a:ext cx="874799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7763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204015"/>
            <a:ext cx="9389382" cy="423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9135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0994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718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68" y="1489166"/>
            <a:ext cx="10188251" cy="40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3794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02639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29723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67333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0607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09452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68" y="1497385"/>
            <a:ext cx="6418081" cy="47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030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83" y="613954"/>
            <a:ext cx="7043634" cy="518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8710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84" y="418010"/>
            <a:ext cx="7012519" cy="51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7363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77" y="320728"/>
            <a:ext cx="6117635" cy="450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5100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51" y="327630"/>
            <a:ext cx="6143761" cy="452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74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1" y="1815737"/>
            <a:ext cx="10678724" cy="369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8371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03" y="366078"/>
            <a:ext cx="6091509" cy="448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721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03" y="366078"/>
            <a:ext cx="6091509" cy="448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4545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57" y="1030199"/>
            <a:ext cx="7488011" cy="532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5638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71" y="1076937"/>
            <a:ext cx="6987721" cy="522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5202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45696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88862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54925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74721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72476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37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6" y="1724298"/>
            <a:ext cx="10893013" cy="369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4213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56312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03834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94556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62670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16760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42704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65523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59804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02115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521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86" y="1515291"/>
            <a:ext cx="11317136" cy="383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8965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57304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47941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20639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96611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59174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505122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82156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48327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87759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640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4" y="1776549"/>
            <a:ext cx="11318793" cy="330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0228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84553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61347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977807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8643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65957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722705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199470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518088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655151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619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70" y="2092273"/>
            <a:ext cx="6158456" cy="305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89294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294288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19474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953686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419263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231216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57798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22295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588440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088782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653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554"/>
            <a:ext cx="12207453" cy="290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82653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226592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721323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364797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112262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805303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119009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441830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211772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840729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036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" y="2302180"/>
            <a:ext cx="11904617" cy="249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99447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830017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354860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391629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407850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48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6" y="809896"/>
            <a:ext cx="11711013" cy="20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57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3" y="2246812"/>
            <a:ext cx="11447067" cy="281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46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0" y="2220686"/>
            <a:ext cx="11234532" cy="276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35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" y="2352158"/>
            <a:ext cx="11173097" cy="220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66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07" y="2442755"/>
            <a:ext cx="8029470" cy="185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24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4" y="2103119"/>
            <a:ext cx="10978071" cy="193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74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99" y="2103120"/>
            <a:ext cx="6128478" cy="21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82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95" y="2037806"/>
            <a:ext cx="7785765" cy="284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11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84" y="1867989"/>
            <a:ext cx="6856678" cy="295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6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95" y="2037807"/>
            <a:ext cx="8579709" cy="288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92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06" y="1514758"/>
            <a:ext cx="5067844" cy="239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6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25" y="1619794"/>
            <a:ext cx="7408287" cy="257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46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um 1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991757"/>
              </p:ext>
            </p:extLst>
          </p:nvPr>
        </p:nvGraphicFramePr>
        <p:xfrm>
          <a:off x="3488417" y="404949"/>
          <a:ext cx="4414611" cy="6247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4" imgW="5667170" imgH="8020002" progId="Acrobat.Document.DC">
                  <p:embed/>
                </p:oleObj>
              </mc:Choice>
              <mc:Fallback>
                <p:oleObj name="Acrobat Document" r:id="rId4" imgW="5667170" imgH="802000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88417" y="404949"/>
                        <a:ext cx="4414611" cy="6247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5203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09" y="183456"/>
            <a:ext cx="8431993" cy="620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5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3" y="164232"/>
            <a:ext cx="8049794" cy="592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60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3" y="314116"/>
            <a:ext cx="9418320" cy="693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28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91" y="394912"/>
            <a:ext cx="8020338" cy="590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305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51" y="327630"/>
            <a:ext cx="8699863" cy="640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37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76" y="1538515"/>
            <a:ext cx="10354063" cy="35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38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85" y="943429"/>
            <a:ext cx="10033997" cy="378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08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2" y="1190172"/>
            <a:ext cx="11386910" cy="455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936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52" y="1799771"/>
            <a:ext cx="9336101" cy="33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8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3" y="1528354"/>
            <a:ext cx="7671749" cy="266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942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14" y="795780"/>
            <a:ext cx="7589611" cy="509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672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029"/>
            <a:ext cx="11903474" cy="402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412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29" y="972458"/>
            <a:ext cx="7672481" cy="511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336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71" y="148004"/>
            <a:ext cx="9258754" cy="65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697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56" y="1029897"/>
            <a:ext cx="7386411" cy="52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616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18" y="1625601"/>
            <a:ext cx="9854364" cy="384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729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75" y="725714"/>
            <a:ext cx="7363375" cy="451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389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922430"/>
            <a:ext cx="7931150" cy="593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782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14" y="1065980"/>
            <a:ext cx="8584293" cy="526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478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273" y="1088573"/>
            <a:ext cx="8181648" cy="48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90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21" y="1933303"/>
            <a:ext cx="9623374" cy="180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036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6653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7224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7" y="145009"/>
            <a:ext cx="8981335" cy="660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784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35" y="539088"/>
            <a:ext cx="8072940" cy="594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986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77" y="346854"/>
            <a:ext cx="8869680" cy="652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250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77" y="10444"/>
            <a:ext cx="9379132" cy="690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788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17" y="414136"/>
            <a:ext cx="8420290" cy="619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514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66" y="39280"/>
            <a:ext cx="8869679" cy="652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278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15" y="337242"/>
            <a:ext cx="8268788" cy="608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746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59" y="313509"/>
            <a:ext cx="8468281" cy="62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8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0" y="2207623"/>
            <a:ext cx="10933358" cy="181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778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83" y="500640"/>
            <a:ext cx="8054179" cy="592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398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14" y="337242"/>
            <a:ext cx="8151975" cy="59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511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81" y="0"/>
            <a:ext cx="9160657" cy="67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907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97" y="-124118"/>
            <a:ext cx="10003964" cy="736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422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3" y="769768"/>
            <a:ext cx="5542869" cy="407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547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9" y="600891"/>
            <a:ext cx="5772383" cy="424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005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9" y="600890"/>
            <a:ext cx="8132542" cy="59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224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2" y="-91521"/>
            <a:ext cx="4755016" cy="651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302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322943"/>
            <a:ext cx="6845073" cy="45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063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500062"/>
            <a:ext cx="43719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8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7" y="2351314"/>
            <a:ext cx="11356393" cy="164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956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54" y="-240694"/>
            <a:ext cx="4924833" cy="659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99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500062"/>
            <a:ext cx="43719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586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796" y="0"/>
            <a:ext cx="4745192" cy="635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592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500062"/>
            <a:ext cx="43719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776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59" y="-100674"/>
            <a:ext cx="5466529" cy="732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98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500062"/>
            <a:ext cx="43719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558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500062"/>
            <a:ext cx="43719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207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500062"/>
            <a:ext cx="43719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571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500062"/>
            <a:ext cx="43719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137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500062"/>
            <a:ext cx="43719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8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53" y="2403566"/>
            <a:ext cx="6927636" cy="220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406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500062"/>
            <a:ext cx="43719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178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86" y="959200"/>
            <a:ext cx="4029301" cy="5398737"/>
          </a:xfrm>
          <a:prstGeom prst="rect">
            <a:avLst/>
          </a:prstGeom>
          <a:scene3d>
            <a:camera prst="orthographicFront">
              <a:rot lat="0" lon="29999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94117541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500062"/>
            <a:ext cx="43719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987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333375"/>
            <a:ext cx="4371975" cy="619125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529390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333375"/>
            <a:ext cx="437197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0255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333375"/>
            <a:ext cx="437197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7086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333375"/>
            <a:ext cx="437197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7679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333375"/>
            <a:ext cx="4371975" cy="619125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8573439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3" y="530885"/>
            <a:ext cx="4232502" cy="5993739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2160662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333375"/>
            <a:ext cx="4371975" cy="619125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5481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30" y="1476103"/>
            <a:ext cx="10519204" cy="19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9422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43" y="629777"/>
            <a:ext cx="5017180" cy="622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597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29" y="1440042"/>
            <a:ext cx="3986666" cy="49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311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315" y="821435"/>
            <a:ext cx="5046208" cy="626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7065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1700616"/>
            <a:ext cx="5597071" cy="376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9291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092967"/>
            <a:ext cx="6530068" cy="50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3334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58" y="1502434"/>
            <a:ext cx="7168696" cy="550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7255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023" y="101600"/>
            <a:ext cx="6857102" cy="526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5695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348" y="638630"/>
            <a:ext cx="6157777" cy="472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1000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63" y="1727200"/>
            <a:ext cx="8905462" cy="332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230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244" y="1494971"/>
            <a:ext cx="8400396" cy="31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03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</Words>
  <Application>Microsoft Office PowerPoint</Application>
  <PresentationFormat>Szélesvásznú</PresentationFormat>
  <Paragraphs>2</Paragraphs>
  <Slides>194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194</vt:i4>
      </vt:variant>
    </vt:vector>
  </HeadingPairs>
  <TitlesOfParts>
    <vt:vector size="199" baseType="lpstr">
      <vt:lpstr>Arial</vt:lpstr>
      <vt:lpstr>Calibri</vt:lpstr>
      <vt:lpstr>Calibri Light</vt:lpstr>
      <vt:lpstr>Office-téma</vt:lpstr>
      <vt:lpstr>Acrobat Document</vt:lpstr>
      <vt:lpstr>Bizonylatok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Bizonylatok</dc:title>
  <dc:creator>Windows-felhasználó</dc:creator>
  <cp:lastModifiedBy>János</cp:lastModifiedBy>
  <cp:revision>10</cp:revision>
  <dcterms:created xsi:type="dcterms:W3CDTF">2022-02-27T11:04:32Z</dcterms:created>
  <dcterms:modified xsi:type="dcterms:W3CDTF">2022-02-28T08:53:35Z</dcterms:modified>
</cp:coreProperties>
</file>