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87" r:id="rId15"/>
    <p:sldId id="268" r:id="rId16"/>
    <p:sldId id="269" r:id="rId17"/>
    <p:sldId id="270" r:id="rId18"/>
    <p:sldId id="288" r:id="rId19"/>
    <p:sldId id="289" r:id="rId20"/>
    <p:sldId id="290" r:id="rId21"/>
    <p:sldId id="293" r:id="rId22"/>
    <p:sldId id="294" r:id="rId23"/>
    <p:sldId id="295" r:id="rId24"/>
    <p:sldId id="296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297" r:id="rId33"/>
    <p:sldId id="271" r:id="rId34"/>
    <p:sldId id="272" r:id="rId35"/>
    <p:sldId id="273" r:id="rId36"/>
    <p:sldId id="274" r:id="rId37"/>
    <p:sldId id="275" r:id="rId38"/>
    <p:sldId id="276" r:id="rId39"/>
    <p:sldId id="277" r:id="rId40"/>
    <p:sldId id="278" r:id="rId41"/>
    <p:sldId id="279" r:id="rId42"/>
    <p:sldId id="280" r:id="rId43"/>
    <p:sldId id="281" r:id="rId44"/>
    <p:sldId id="282" r:id="rId45"/>
    <p:sldId id="283" r:id="rId46"/>
    <p:sldId id="284" r:id="rId47"/>
    <p:sldId id="285" r:id="rId48"/>
    <p:sldId id="305" r:id="rId49"/>
    <p:sldId id="306" r:id="rId50"/>
    <p:sldId id="307" r:id="rId51"/>
    <p:sldId id="308" r:id="rId52"/>
    <p:sldId id="309" r:id="rId53"/>
    <p:sldId id="310" r:id="rId5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86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3.19231" units="1/cm"/>
          <inkml:channelProperty channel="Y" name="resolution" value="33.75" units="1/cm"/>
          <inkml:channelProperty channel="T" name="resolution" value="1" units="1/dev"/>
        </inkml:channelProperties>
      </inkml:inkSource>
      <inkml:timestamp xml:id="ts0" timeString="2021-04-06T15:02:33.430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2BC9FCFB-CA1F-4C1C-9A41-E8D5B2DCF73D}" emma:medium="tactile" emma:mode="ink">
          <msink:context xmlns:msink="http://schemas.microsoft.com/ink/2010/main" type="inkDrawing" rotatedBoundingBox="24169,3326 24422,3778 24381,3801 24127,3349" semanticType="callout" shapeName="Other">
            <msink:sourceLink direction="with" ref="{6B49692D-82FC-43F6-8CCC-C51811BB5D0E}"/>
          </msink:context>
        </emma:interpretation>
      </emma:emma>
    </inkml:annotationXML>
    <inkml:trace contextRef="#ctx0" brushRef="#br0">0 0 0,'161'231'63,"-138"-208"-63,-23 0 0,23-23 15,-23 23-15,0 0 16,0 0-16,23 0 0,-23 0 16,0 1-1,24-24-15,-24 23 0,23-23 16</inkml:trace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86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3.19231" units="1/cm"/>
          <inkml:channelProperty channel="Y" name="resolution" value="33.75" units="1/cm"/>
          <inkml:channelProperty channel="T" name="resolution" value="1" units="1/dev"/>
        </inkml:channelProperties>
      </inkml:inkSource>
      <inkml:timestamp xml:id="ts0" timeString="2021-04-06T15:03:59.510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852A2D0C-6578-47E1-B9CE-966905619929}" emma:medium="tactile" emma:mode="ink">
          <msink:context xmlns:msink="http://schemas.microsoft.com/ink/2010/main" type="writingRegion" rotatedBoundingBox="17645,13078 20656,15359 19119,17388 16108,15107"/>
        </emma:interpretation>
      </emma:emma>
    </inkml:annotationXML>
    <inkml:traceGroup>
      <inkml:annotationXML>
        <emma:emma xmlns:emma="http://www.w3.org/2003/04/emma" version="1.0">
          <emma:interpretation id="{87C75D67-622D-4365-A945-6800B6736FFD}" emma:medium="tactile" emma:mode="ink">
            <msink:context xmlns:msink="http://schemas.microsoft.com/ink/2010/main" type="paragraph" rotatedBoundingBox="17645,13078 20656,15359 19119,17388 16108,151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3D51CC8-DD0E-4562-A017-2FA9E68EFCB7}" emma:medium="tactile" emma:mode="ink">
              <msink:context xmlns:msink="http://schemas.microsoft.com/ink/2010/main" type="line" rotatedBoundingBox="17645,13078 20656,15359 19119,17388 16108,15107"/>
            </emma:interpretation>
          </emma:emma>
        </inkml:annotationXML>
        <inkml:traceGroup>
          <inkml:annotationXML>
            <emma:emma xmlns:emma="http://www.w3.org/2003/04/emma" version="1.0">
              <emma:interpretation id="{6E8F5636-00B9-4848-8F86-6F04EDCCC25B}" emma:medium="tactile" emma:mode="ink">
                <msink:context xmlns:msink="http://schemas.microsoft.com/ink/2010/main" type="inkWord" rotatedBoundingBox="17645,13078 19188,14246 17958,15870 16415,14701"/>
              </emma:interpretation>
            </emma:emma>
          </inkml:annotationXML>
          <inkml:trace contextRef="#ctx0" brushRef="#br0">1 580 0,'24'23'0,"-48"-23"16,24-23-16,0 0 0,0 0 0,0-1 15,0 1-15,24 0 0,-24 0 16,23 0-16,-23 0 0,23 0 0,0 0 16,23 0-16,-23 0 0,23-24 0,-23 24 15,24 0-15,-1 0 0,0-23 0,0 23 16,0 0-16,0 0 0,-22 23 0,22-23 16,-23 23-16,23-23 0,-23 23 0,23 0 15,-23-24-15,0 24 0,1 0 16,-1 0-16,0 0 0,0 24 0,0-24 15,0 0-15,-23 23 0,23-23 0,0 23 16,-23 0-16,23 0 0,0-23 0,-23 23 16,23 0-16,1 0 0,-1-23 15,0 0-15,0 23 0,0-23 0,23 0 16,0 0-16,0 0 0,1 0 0,-1 0 16,0-23-16,23 23 0,-23 0 0,24-23 15,-24 23-15,23-23 0,0 23 0,-22 0 16,22 0-16,0-23 0,0 23 0,-22 0 15,22 0-15,0 0 0,0 0 0,1 0 16,-24-23-16,23 23 0,0 0 16,-22 0-16,22 0 0,-23 0 0</inkml:trace>
        </inkml:traceGroup>
        <inkml:traceGroup>
          <inkml:annotationXML>
            <emma:emma xmlns:emma="http://www.w3.org/2003/04/emma" version="1.0">
              <emma:interpretation id="{89F8CD9D-DADC-4F6A-B212-C572BD60FC05}" emma:medium="tactile" emma:mode="ink">
                <msink:context xmlns:msink="http://schemas.microsoft.com/ink/2010/main" type="inkWord" rotatedBoundingBox="18517,14822 20135,16047 19119,17388 17502,16162"/>
              </emma:interpretation>
            </emma:emma>
          </inkml:annotationXML>
          <inkml:trace contextRef="#ctx0" brushRef="#br0" timeOffset="565.677">1017 2011 0,'47'0'0,"-24"-23"0,0 23 16,0 0-16,23-23 0,-23 0 0,23 23 16,1-23-16,-1 0 0,23 0 15,-23 0-15,23 0 0,1 0 0,-1-24 16,0 24-16,1 0 0,-1-23 0,0 23 16,0 0-16,1 0 0,-1-23 0,0 22 15,-23 1-15,24 0 0,-24 0 0</inkml:trace>
          <inkml:trace contextRef="#ctx0" brushRef="#br0" timeOffset="877.4994">2287 2473 0,'116'93'0,"-47"-47"0,139 69 0,-116-69 0</inkml:trace>
          <inkml:trace contextRef="#ctx0" brushRef="#br0" timeOffset="687.6084">2934 1688 0,'185'92'0,"-116"-68"16,-23-1-16,23-23 0,1 23 0,22 0 15,-23-23-15,1 0 0,-24 23 0</inkml:trace>
        </inkml:traceGroup>
      </inkml:traceGroup>
    </inkml:traceGroup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86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3.19231" units="1/cm"/>
          <inkml:channelProperty channel="Y" name="resolution" value="33.75" units="1/cm"/>
          <inkml:channelProperty channel="T" name="resolution" value="1" units="1/dev"/>
        </inkml:channelProperties>
      </inkml:inkSource>
      <inkml:timestamp xml:id="ts0" timeString="2021-04-06T15:04:47.024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6BE8797B-C41A-4C2E-8BAF-59D883C57B5A}" emma:medium="tactile" emma:mode="ink">
          <msink:context xmlns:msink="http://schemas.microsoft.com/ink/2010/main" type="writingRegion" rotatedBoundingBox="25235,9473 19859,10299 19412,7394 24788,6568"/>
        </emma:interpretation>
      </emma:emma>
    </inkml:annotationXML>
    <inkml:traceGroup>
      <inkml:annotationXML>
        <emma:emma xmlns:emma="http://www.w3.org/2003/04/emma" version="1.0">
          <emma:interpretation id="{706B2EBE-8F63-45D1-8831-3DBD41C2940D}" emma:medium="tactile" emma:mode="ink">
            <msink:context xmlns:msink="http://schemas.microsoft.com/ink/2010/main" type="paragraph" rotatedBoundingBox="25235,9473 19859,10299 19412,7394 24788,656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08A3129-A320-4AA8-B9A9-513D247EB456}" emma:medium="tactile" emma:mode="ink">
              <msink:context xmlns:msink="http://schemas.microsoft.com/ink/2010/main" type="line" rotatedBoundingBox="25235,9473 19859,10299 19412,7394 24788,6568"/>
            </emma:interpretation>
          </emma:emma>
        </inkml:annotationXML>
        <inkml:traceGroup>
          <inkml:annotationXML>
            <emma:emma xmlns:emma="http://www.w3.org/2003/04/emma" version="1.0">
              <emma:interpretation id="{4AA9925A-E2F5-4DE3-B83B-CE3C17E19FBA}" emma:medium="tactile" emma:mode="ink">
                <msink:context xmlns:msink="http://schemas.microsoft.com/ink/2010/main" type="inkWord" rotatedBoundingBox="25138,8841 20529,9549 20180,7276 24788,6568"/>
              </emma:interpretation>
            </emma:emma>
          </inkml:annotationXML>
          <inkml:trace contextRef="#ctx0" brushRef="#br0">2908 224 0,'-46'0'0,"23"0"16,-23 0-16,0 0 15,-24 0-15,1 0 16,23 0-16,0 0 15,-24-23-15,70 0 16,-23 23-16,0 0 16,-23 0-16,-23 0 15,-24 0 1,47 0-16,-23 0 16,-23-47-16,22 24 15,-22 23-15,-47 0 16,47-23-16,0 23 15,-24-23-15,24 0 16,23 0-16,-1 23 16,-45 0-16,22 0 15,24 0-15,-23 0 16,46 0-16,-1 0 16,-22 0-16,0 0 15,46 0-15,-23 0 16,-1 0-16,1 23 15,23-23-15,-23 23 16,23-23 0,0 0-1,0 23 48,23 0-48,-23-23 1,0 23-16,-1-23 16,24 24-1,-23-1 1,23 0-16,0 23 16,0 0-1,-23-23 1,23 0-1,0 0 1,0 24-16,-23-47 16,23 23-1,-23 23-15,23 0 16,0-23 0,0 0-1,-23-23 48,23 23-48,0 23 17,0-22-17,0-1 16,0 0-15,0 0-16,0 0 16,0 0-1,0 0 1,-46 0-16,46 0 16,0 0-1,0 0-15,0 1 16,0-1-16,0 0 15,0 0-15,0 0 16,0 0 0,0 0-1,0 0 17,0 0-17,0 0-15,0 24 16,0-24-16,0 0 15,0 23 1,0 0 0,0-23-16,0 0 15,0 0-15,0 0 16,0 1-16,0-1 16,0 0 15,23 0 16,0 0-16,-23 0-15,23-23-1,-23 23 1,46 0-1,-46 0-15,23-23 16,0 0 0,1 0-16,22 46 15,-23-46 1,0 0 0,0 0-16,0 0 15,-23 47-15,23-47 16,0 0-16,0 0 15,0 0 1,1 0-16,-1 0 31,0 0-31,0 0 16,0 0 0,0 0-1,0 0-15,23 0 16,-23 0-16,24 0 15,-24 0-15,0 0 16,23 0-16,0 0 16,-23 0 15,0 0-31,23 0 16,47-47-16,-24 47 15,47-23-15,-70 23 16,23 0-1,-23 0-15,0 0 16,-23 0 0,1 0-16,22 0 15,-23 0-15,23 0 16,0 0 0,23 0-16,-22 0 15,-1 0-15,0 0 16,0 0-16,23 0 15,-22 0-15,-1 0 16,46 0-16,-46 0 16,24 0-16,45 0 15,1 0-15,-1 0 16,-46 0-16,-23 0 16,-22 0-16,22 0 15,-23 0-15,0 0 16,-23 23-1,46 1-15,-23-1 16,0-23-16,23 23 16,-22 0-16,-1-23 15,23 0-15,-23 23 16,0-23 0,-23 23-16,23-23 15,0 0-15,23 0 16,-23 23-1,1-23-15,-1 0 16,23 0-16,0 0 16,0 0-16,-23 0 15,23 0-15,-22 0 16,-1 0-16,0 0 16,23 0 15,0 0-31,0 0 15,0 0 1,47-23-16,-47 23 16,23 0-16,-69-23 15,70 23-15,-47 0 16,23 0-16,0 0 16,-23 0-16,0-23 15,0 23-15,-23-23 16,46 0-16,-22 23 15,-1-23 1,46-24-16,0 47 16,-46-46-1,0 46-15,24-23 16,-24 0 0,-23 0-1,23 0-15,0-23 16,0 46-1,-23-23 1,23-1 0,-23 1-16,0 0 15,0-23 1,0 0 0,0 23-1,0-23-15,0 23 16,0-1-16,0-22 15,0 0-15,0-23 16,0 23-16,0-1 16,0-22-16,-46 23 15,46 0-15,-23-23 16,0 22-16,23 24 16,-23-23-16,23 23 15,-24 0-15,-22-23 16,23 0 15,-46-1-31,46 24 16,-23-46-1,23 69-15,-47-46 16,24 23 0,-23-47-16,23 47 15,-47 23-15,70 0 16,-92 0-16,45-23 15,24 23-15,-46 0 16,46 0-16,23-23 16,0 23-16,-47 0 15,47 0-15,-46 0 16,23 0-16,0 0 16,-47 0-16,47 0 15,0 0-15,23 0 16,-23 0-16,22 0 15,-22 0-15,23 0 16,0 0 0,0 0-16,0 0 15,-23 0 1,23 0 0,-47 0-1,47 23 1,-23 0-16,23 0 15,0 1 1,-23-24 0,23 23-16,-24 0 15,1 0-15,0 23 16,-23-23-16,46-23 16,0 23-16,0-23 15,-1 0 1,24 23 15,-23-23-15,0 0-1,0 0-15</inkml:trace>
          <inkml:trace contextRef="#ctx0" brushRef="#br0" timeOffset="4318.5339">3878 593 0,'-23'0'63,"0"0"-63,-23 0 15,-1-23-15,1 23 16,0 0-16,-23 0 16,23 0-16,-1-46 15,1 46 1,23 0 62,0 0-62,0 0-16,0 0 15,0 0-15,0 0 16,0 23 15,23 0-31,-23 0 16,23 0-1,0 0-15,0 1 16,-24-1 0,1 0-1,23 0 1,0 0 0,-23 0-1,23 0-15,0 0 31,-46 23-15,46-23 15,0 1-31,0-1 16,0 0 0,0 0-16,0 0 15,0 0 1,-23 0-16,23 0 15,-23 0 1,23 0 0,0 0-1,0 1 1,0-1 0,-23 0-16,23 0 15,0 23 16,0-23 16,0 0-31,0 0 15,0 0-31,0 0 16,0 1-1,23-1 1,0-23 0,-23 23-1,23-23 1,0 46-16,0-46 16,0 23-16,0-23 15,24 69-15,22-23 16,-23-46-16,0 0 15,0 0-15,1 24 16,-24-24 0,0 0-16,0 0 15</inkml:trace>
        </inkml:traceGroup>
        <inkml:traceGroup>
          <inkml:annotationXML>
            <emma:emma xmlns:emma="http://www.w3.org/2003/04/emma" version="1.0">
              <emma:interpretation id="{ECA58502-5E2A-49AC-BFB1-C19BC93DA9DD}" emma:medium="tactile" emma:mode="ink">
                <msink:context xmlns:msink="http://schemas.microsoft.com/ink/2010/main" type="inkWord" rotatedBoundingBox="22421,9906 19859,10299 19656,8982 22218,8588"/>
              </emma:interpretation>
            </emma:emma>
          </inkml:annotationXML>
          <inkml:trace contextRef="#ctx0" brushRef="#br0" timeOffset="12878.6433">1661 1609 0,'-69'0'0,"0"0"15,-1 0-15,24 0 16,-46 0-16,46 0 16,0 0-1,-1 0-15,1 0 16,0 0-16,0 0 16,0 0-16,-1 0 15,-22 0-15,23 0 16,0 0-16,-23 0 15,45 0-15,-22 0 16,-23 46 0,23-46-1,-23 24-15,45-24 16,1 0 0,0 0-16,-23 0 15,23 23-15,-23-23 16,23 0-16,-23 23 15,-1-23-15,1 23 16,0 0 0,0 0-16,23 0 15,-23 0-15,22-23 16,1 0-16,0 23 16,-23-23-16,23 23 15,-23 0 1,23 24-16,0-47 15,-24 0 1,1 46-16,46-23 16,-46 0-16,46 23 15,-46-23-15,23 23 16,0 1-16,0-24 16,0 46-16,-1-23 15,24-23-15,0 23 16,0-22-1,0-1-15,0 23 16,0 0 0,0 0-1,0-23 1,0 23-16,24-46 16,-1 0-16,23 24 15,46-1-15,-23-23 16,47 0-16,22 46 15,70-46-15,0 23 16,23-23-16,-23 0 16,0 0-16,-24 0 15,-22 0-15,0 0 16,-70 0-16,0 0 16,-45 0-16,-24 0 15,23-23-15,-23 23 16,0 0-16,0-23 15,0 23 1,0 0-16,0 0 16,0 0-1,1 0-15,-1 0 32,0 0-17,0 0-15</inkml:trace>
        </inkml:traceGroup>
      </inkml:traceGroup>
    </inkml:traceGroup>
  </inkml:traceGroup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86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3.19231" units="1/cm"/>
          <inkml:channelProperty channel="Y" name="resolution" value="33.75" units="1/cm"/>
          <inkml:channelProperty channel="T" name="resolution" value="1" units="1/dev"/>
        </inkml:channelProperties>
      </inkml:inkSource>
      <inkml:timestamp xml:id="ts0" timeString="2021-04-06T15:05:59.567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B424360B-09EA-4B4C-8662-D0686585DA09}" emma:medium="tactile" emma:mode="ink">
          <msink:context xmlns:msink="http://schemas.microsoft.com/ink/2010/main" type="writingRegion" rotatedBoundingBox="20563,4766 21577,4795 21556,5564 20542,5536"/>
        </emma:interpretation>
      </emma:emma>
    </inkml:annotationXML>
    <inkml:traceGroup>
      <inkml:annotationXML>
        <emma:emma xmlns:emma="http://www.w3.org/2003/04/emma" version="1.0">
          <emma:interpretation id="{6B7C3634-335B-4139-AB82-CAB32238F2A3}" emma:medium="tactile" emma:mode="ink">
            <msink:context xmlns:msink="http://schemas.microsoft.com/ink/2010/main" type="paragraph" rotatedBoundingBox="20563,4766 21577,4795 21556,5564 20542,553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26C174B-1B90-434F-802C-A6F6F017B3A8}" emma:medium="tactile" emma:mode="ink">
              <msink:context xmlns:msink="http://schemas.microsoft.com/ink/2010/main" type="line" rotatedBoundingBox="20563,4766 21577,4795 21556,5564 20542,5536"/>
            </emma:interpretation>
          </emma:emma>
        </inkml:annotationXML>
        <inkml:traceGroup>
          <inkml:annotationXML>
            <emma:emma xmlns:emma="http://www.w3.org/2003/04/emma" version="1.0">
              <emma:interpretation id="{66D724D9-E44A-4892-9B12-01AF44E2587D}" emma:medium="tactile" emma:mode="ink">
                <msink:context xmlns:msink="http://schemas.microsoft.com/ink/2010/main" type="inkWord" rotatedBoundingBox="20563,4766 21577,4795 21556,5564 20542,5536">
                  <msink:destinationLink direction="with" ref="{048EF2CF-8E8A-4FCE-BDC1-690EF4CA6D5F}"/>
                </msink:context>
              </emma:interpretation>
            </emma:emma>
          </inkml:annotationXML>
          <inkml:trace contextRef="#ctx0" brushRef="#br0">492 0 0,'0'23'62,"-23"0"1,0-23-32,0 0-31,0 0 15,0 0 1,23 23-16,0 0 16,-23-23-16,0 0 47,-23 23-32,22-23 16,1 0 16,0 23-31,0-23 93,0 0-93,23 23-16,0 0 16,-23-23-1,23 23 1,-46 24-16,23-24 15,23 23 32,-23-23-15,23 0-17,-23 23 1,23 0-1,-24-23 1,24 1 0,0-1-1,0 0-15,0 0 16,0 0 31,0 0 62,0 23-93,0-23 15,24 0-15,-1-23-1,23 0 1,0 0 0,-23 23-16,0 1 15,46-24-15,-45 0 16,22 0-1,0 0 1,-23 0 0,0 0-16,0 0 15,23 0-15,-23 0 16,1 0-16,-1 0 16,0 0-16,23 0 15,-23 0 32,0 0-31,0 0-1,0 0 1,23 0 0,-22-24-1,-1 1-15,0 23 16,0 0-16,0-23 15,0 0 1,0 0-16,0 0 16,-23-23-1,23 0 1,0 23-16,-23-1 16,0 1-16,23 0 15,-23 0 1,0 0-16,0 0 15,0 0 1,0 0-16,0-23 31,0-1-15,-23 24-16,0 23 16,23-23-16,-46 0 15,0 0 1,23 0 15</inkml:trace>
        </inkml:traceGroup>
      </inkml:traceGroup>
    </inkml:traceGroup>
  </inkml:traceGroup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86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3.19231" units="1/cm"/>
          <inkml:channelProperty channel="Y" name="resolution" value="33.75" units="1/cm"/>
          <inkml:channelProperty channel="T" name="resolution" value="1" units="1/dev"/>
        </inkml:channelProperties>
      </inkml:inkSource>
      <inkml:timestamp xml:id="ts0" timeString="2021-04-06T15:06:16.534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42D738DC-8A04-4AA7-8994-C11208A964FA}" emma:medium="tactile" emma:mode="ink">
          <msink:context xmlns:msink="http://schemas.microsoft.com/ink/2010/main" type="writingRegion" rotatedBoundingBox="19119,11938 21151,11938 21151,12677 19119,12677"/>
        </emma:interpretation>
      </emma:emma>
    </inkml:annotationXML>
    <inkml:traceGroup>
      <inkml:annotationXML>
        <emma:emma xmlns:emma="http://www.w3.org/2003/04/emma" version="1.0">
          <emma:interpretation id="{5BC67A33-6FB5-419D-8FC3-1D376A78B493}" emma:medium="tactile" emma:mode="ink">
            <msink:context xmlns:msink="http://schemas.microsoft.com/ink/2010/main" type="paragraph" rotatedBoundingBox="19119,11938 21151,11938 21151,12677 19119,126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EC2A00D-4B1B-4542-9F70-B7B568E2172E}" emma:medium="tactile" emma:mode="ink">
              <msink:context xmlns:msink="http://schemas.microsoft.com/ink/2010/main" type="line" rotatedBoundingBox="19119,11938 21151,11938 21151,12677 19119,12677"/>
            </emma:interpretation>
          </emma:emma>
        </inkml:annotationXML>
        <inkml:traceGroup>
          <inkml:annotationXML>
            <emma:emma xmlns:emma="http://www.w3.org/2003/04/emma" version="1.0">
              <emma:interpretation id="{A466A0CF-A244-4ED4-BF75-C285B18491DD}" emma:medium="tactile" emma:mode="ink">
                <msink:context xmlns:msink="http://schemas.microsoft.com/ink/2010/main" type="inkWord" rotatedBoundingBox="19119,11938 21151,11938 21151,12677 19119,12677">
                  <msink:destinationLink direction="with" ref="{048EF2CF-8E8A-4FCE-BDC1-690EF4CA6D5F}"/>
                </msink:context>
              </emma:interpretation>
            </emma:emma>
          </inkml:annotationXML>
          <inkml:trace contextRef="#ctx0" brushRef="#br0">1324 149 0,'0'-23'16,"0"0"-16,0 0 78,-23 23-47,0 0-31,0 0 16,-47 0-16,24 0 15,-23-23-15,23 23 16,0 0 0,-1 0-16,1 0 15,23 0 1,-23 0-16,23 0 16,0 0-1,-23-46 1,23 46-1,-1 0-15,1 0 16,-23 0-16,0 0 16,-46 0-16,22 46 15,24-46-15,0 0 16,-23 0-16,23 0 16,-1 0-16,1 23 15,23 0-15,0-23 16,0 0 46,0 23-46,23 0-16,0 0 16,0 24-1,0-24 1,0 0-16,0 0 15,0 0 1,0 23-16,0-23 16,23 0-16,-23 0 15,23-23 1,-23 47-16,23-24 16,0 0-1,0 0-15,0 0 16,0 0-1,24-23-15,-47 23 16,23-23-16,0 23 16,23 0-16,69-23 15,-45 23-15,45-23 16,-69 0-16,1 0 16,-1 0-16,0 0 15,-23 0 1,0 0-16,0 0 15,23 0 1,1 23 0,-1 1-1,-23-24-15,23 0 16,23 23-16,-46-23 16,0 0-1,1 0-15,-1 0 16,0 0-1,0 0 1,23 0 0,0 0-1,0 0-15,1 0 16,-1 0 0,0 0-1,0 0-15,0 0 16,47 0-1,-24 0 1,-46 0-16,46 0 16,-69-23-16,23 23 15,0-24-15,1-45 32,-1 46-17,0-46 1,-23 46-1,23 23 1,-23-46-16,0 22 16,0 1-1,0 0-15,0 0 16,-23-23 15,0 46 0,0 0 1</inkml:trace>
        </inkml:traceGroup>
      </inkml:traceGroup>
    </inkml:traceGroup>
  </inkml:traceGroup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86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3.19231" units="1/cm"/>
          <inkml:channelProperty channel="Y" name="resolution" value="33.75" units="1/cm"/>
          <inkml:channelProperty channel="T" name="resolution" value="1" units="1/dev"/>
        </inkml:channelProperties>
      </inkml:inkSource>
      <inkml:timestamp xml:id="ts0" timeString="2021-04-06T15:06:47.358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048EF2CF-8E8A-4FCE-BDC1-690EF4CA6D5F}" emma:medium="tactile" emma:mode="ink">
          <msink:context xmlns:msink="http://schemas.microsoft.com/ink/2010/main" type="inkDrawing" rotatedBoundingBox="23501,12344 23718,6183 25169,6234 24952,12395" semanticType="callout" shapeName="Other">
            <msink:sourceLink direction="with" ref="{A466A0CF-A244-4ED4-BF75-C285B18491DD}"/>
            <msink:sourceLink direction="with" ref="{66D724D9-E44A-4892-9B12-01AF44E2587D}"/>
          </msink:context>
        </emma:interpretation>
      </emma:emma>
    </inkml:annotationXML>
    <inkml:trace contextRef="#ctx0" brushRef="#br0">1525 35 0,'-23'-23'16,"-1"23"-16,-22 0 15,0 0 1,0 0-16,0 0 16,0 0-1,22 0 1,1 0-16,0 0 15,0 0-15,0 0 16,0 0-16,0 0 16,-23 0-16,0 0 15,22 0-15,-22 0 16,0 0-16,0 0 16,-46 0-16,45 0 15,1 0 1,-23 23-16,23 24 15,0-47-15,-24 69 16,24-46-16,0 0 16,-23 69-16,22-69 15,24 24-15,-23-24 16,23 23-16,0 0 16,23-23-16,-23 70 15,23-47-15,-23 69 16,23-46-16,0 47 15,0-1-15,0 1 16,0-1-16,0 1 16,0 22-16,0-22 15,0 22 1,0-22-16,0 22 16,0 1-16,0-47 15,0 47-15,0-70 16,0 46-16,0-68 15,23 68-15,0-69 16,-23 0-16,23 1 16,0-1-16,-23 0 15,0 23-15,0-23 16,0 24-16,0-1 16,0 0-16,0-46 15,23 47-15,23-1 16,-46 0-16,47-46 15,-47 0-15,0 0 16,0 24-16,46-24 16,-46 0-16,0 23 15,0 0 1,0 0 0,0 1-16,0-1 15,0 23-15,0 23 16,0-45-1,0-1-15,0 69 0,0-46 16,-46 24 0,46-47-16,0 0 15,-47 23-15,24-22 16,0-1-16,23 0 16,0-23-16,0 23 15,0 0-15,0-22 16,0 22-16,0-23 15,0 0-15,0 0 16,0 23-16,0-23 16,0 0-1,46 47-15,1-70 16,-24 46 0,0-46-16,23 23 15,0 0 1,-23-23-16,23 0 15,-22 0-15,-1 0 16,0 0 0,23 0-1,-23 0 32,0 0 47,23-23-78,-23 0 15,24 0-16,-24 23 251,-23 46-250,-47 0-16,24-23 15,23 0-15,-23 0 16,23 0-16,-23 1 16,0-24-16,23 23 15,0 0 1,0 23 15,-46-23-15,46 0-1,0 0-15,0 0 16,0 23-16,0 1 16,0-1-16,0 0 15,0-23-15,0 23 16,0-23-1,0 24-15,46-1 0,-23-23 32,-23 0-17,23 0-15,0 0 16,-23 0 15,23-23 47,24 23-15,-47 23-32</inkml:trace>
  </inkml:traceGroup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86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3.19231" units="1/cm"/>
          <inkml:channelProperty channel="Y" name="resolution" value="33.75" units="1/cm"/>
          <inkml:channelProperty channel="T" name="resolution" value="1" units="1/dev"/>
        </inkml:channelProperties>
      </inkml:inkSource>
      <inkml:timestamp xml:id="ts0" timeString="2021-04-06T15:07:08.903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7E9F156B-99AA-4E9D-BFAA-644516DD6D0B}" emma:medium="tactile" emma:mode="ink">
          <msink:context xmlns:msink="http://schemas.microsoft.com/ink/2010/main" type="inkDrawing" rotatedBoundingBox="11857,12057 17618,15146 16606,17033 10845,13943" semanticType="callout" shapeName="Other"/>
        </emma:interpretation>
      </emma:emma>
    </inkml:annotationXML>
    <inkml:trace contextRef="#ctx0" brushRef="#br0">6311 2701 0,'-1386'47'0,"186"45"15,299-184-15,370 68 16,-92-206-16,299 137 15,-91-68-15,276 91 16,-69-91-16,47 22 16,-24 24-1,116-24-15,-24-46 0,70 93 16,-23-47 0,46 24-16,0-70 15,0 47-15,69-24 16,1 24-16,-47-1 15,46 47-15,0-24 16,-46 70-16,0 23 16,1 23-16,-24-23 15,46 0-15</inkml:trace>
  </inkml:traceGroup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86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3.19231" units="1/cm"/>
          <inkml:channelProperty channel="Y" name="resolution" value="33.75" units="1/cm"/>
          <inkml:channelProperty channel="T" name="resolution" value="1" units="1/dev"/>
        </inkml:channelProperties>
      </inkml:inkSource>
      <inkml:timestamp xml:id="ts0" timeString="2021-04-06T15:07:11.567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57E508DC-1114-4997-8939-981BA3ED92B4}" emma:medium="tactile" emma:mode="ink">
          <msink:context xmlns:msink="http://schemas.microsoft.com/ink/2010/main" type="inkDrawing" rotatedBoundingBox="5203,9594 9271,9273 9373,10568 5305,10889" semanticType="callout" shapeName="Other"/>
        </emma:interpretation>
      </emma:emma>
    </inkml:annotationXML>
    <inkml:trace contextRef="#ctx0" brushRef="#br0">2300 1180 0,'-23'-46'47,"0"46"-31,0-23-16,-23 0 15,23 23-15,-24-47 16,1 47-16,0 0 16,0 0-16,-23-46 15,46 46-15,-1 0 16,-22 0-16,0 0 16,0 0-16,0 0 15,0 0-15,-47 0 16,-45 0-16,91 0 15,1 0-15,23 0 16,0 0-16,0 0 78,-46 0-78,46 0 16,0 0-1,-1 0 1,1 0 47,23-23-48,-23 23-15,0-23 31,0 0-15,0 0 15,0 0 79,0 0-79,-23 0 16,23-1 0,-1 24-47,1-23 15,0 23-15,0-23 16,0 23-16,-23 0 16,-23-23-1,46 0 1,-24 0-1,1 23-15,23-23 16,0 23-16,-23-23 31,0 0-31,-24 0 0,24 0 32,23 23-32,-23 0 15,23 0 32,0 0-47,0-24 16,0 24-1,-1 0 32,-22 0-16,23-23-15,23 0 31,0-23-31,0 23-16,0-23 15,0 0 1,0 23-16,0-1 15,23-68-15,-23 69 16,0 0 15,0 0-31,23 0 63,24 0-48,-24-24 1,0 47-16,46 0 16,-23 0-1,0 0-15,1 0 16,22 0-16,0 0 16,23 0-16,-22 0 15,-24 0-15,69 0 16,-45 0-16,22 0 15,23 0-15,1 0 16,-47 47-16,24-47 16,-1 0-16,0 0 15,-46 0-15,1 0 16,45 0-16,-23 0 16,1 0-16,22 0 15,-46 0-15,23 23 16,-22-23-16,45 46 15,-46-46 1,0 0-16,0 0 16,-22 0-16,22 0 15,23 0-15,-46 0 16,69 0-16,-22 0 16,-24 0-16,0 0 15,0 0-15,0 0 16,1 0-16,-1 0 15,-23 0-15,0 0 16,23 0-16,-23 0 16,47 0-16,-47 0 15,0 0-15,0 0 16,0 0-16,23 0 16,-23 0-16,0 0 15,47 0-15,-24 0 16,0 0-16,0 0 15,46 0-15,-45 0 16,-1 0-16,69 0 16,-69 0-16,24 0 15,-24 0-15,0 0 16,-23 0 0</inkml:trace>
  </inkml:traceGroup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86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3.19231" units="1/cm"/>
          <inkml:channelProperty channel="Y" name="resolution" value="33.75" units="1/cm"/>
          <inkml:channelProperty channel="T" name="resolution" value="1" units="1/dev"/>
        </inkml:channelProperties>
      </inkml:inkSource>
      <inkml:timestamp xml:id="ts0" timeString="2021-04-06T15:07:56.759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A40B6540-7F82-4759-B61A-847263BA2070}" emma:medium="tactile" emma:mode="ink">
          <msink:context xmlns:msink="http://schemas.microsoft.com/ink/2010/main" type="inkDrawing" rotatedBoundingBox="15351,9298 28053,8613 28578,18349 15876,19034" hotPoints="29219,13748 22490,19096 15156,14614 21885,9266" semanticType="enclosure" shapeName="Ellipse">
            <msink:sourceLink direction="with" ref="{AFA0D011-AF35-4158-9994-473D72A8F01E}"/>
          </msink:context>
        </emma:interpretation>
      </emma:emma>
    </inkml:annotationXML>
    <inkml:trace contextRef="#ctx0" brushRef="#br0">6539 1 0,'-23'0'31,"-69"0"-15,46 0-16,-70 0 15,1 0-15,-24-23 16,24 23-16,-24 0 16,24 0-16,-24 0 15,-23 23-15,1 23 16,45-23-16,-22 47 15,-24-70-15,24 46 16,-47-46-16,46 23 16,-115 23-16,116-23 15,-24-23-15,47 46 16,-24 24-16,1-47 16,-24 46-16,23-23 15,-22 24-15,22-47 16,47 23-16,-162 92 15,185-91 1,-24-24-16,1 92 16,23-92-16,22 0 15,1 47-15,-69-47 16,92 23-16,-93 46 16,47-46-16,-23 116 15,22-116-15,-45 139 16,46-93-16,-24 47 15,24-1-15,0 70 16,-1-46-16,1 23 16,0-24-16,23 47 15,23-46-15,-47 22 16,24-45-16,23 23 16,-46-1-16,23 1 15,23-1-15,-24-45 16,24 22-16,-46 47 15,23-46-15,23-1 16,-23 24-16,22-47 16,-45 24-16,23-1 15,23 1-15,-23 0 16,46-24-16,-23 24 16,23-24-16,0 0 15,0 47 1,0 0-16,0 22 15,0 1-15,0-23 16,0 23-16,0-47 16,0 24-16,0-1 15,0 1-15,0-70 16,0 70-16,23-47 16,23 24-16,-23-47 15,23 24-15,23-24 16,-45-23-16,91 24 15,0-24-15,1-46 16,92 46-16,23-22 16,23-24-16,23 69 15,-23-23-15,0-22 16,0 22-16,23-23 16,69 23-16,139 1 15,23-47-15,208 69 16,-23-92-16,184 0 15,-69 0-15,139 0 16,-300-69-16,68-1 16,-299 24-16,161-138 15,-184 68-15,-1-46 16,-138 93 0,-92-23-16,0-24 15,-70 24-15,-46-23 16,23-1-16,-45 24 15,-24-1-15,0 24 16,0-23-16,0 22 16,0 24-16,0-46 15,0 23-15,23-24 16,46-22-16,-46 46 16,23-47-16,0 70 15,24-23-15,-70-1 16,69 1-16,-23 23 15,46-46-15,-68 22 16,45 1-16,-46-23 16,0-47-16,0-69 15,-23 24-15,0-24 16,0 0-16,0 23 16,0 93-16,0-93 15,0-46-15,0 116 16,0-70-16,-69 23 15,46-45 1,-47 45-16,-22-23 0,-23-46 16,92 70-1,-47 22-15,1 1 16,0-47-16,23 46 16,-24 24-16,24-1 15,-46 1-15,92 46 16,-46-1-16,22 1 15,-22-23-15,23 46 16,0 22-16,-23-45 16,23 0-16,-23-23 15,-1-1-15,1 24 16,-23-47-16,0 24 16,23 23-16,-24 0 15,-22 22-15,23 1 16,-24-23-16,47 69 15,0-23-15,-46-23 16,-24 46-16,47 0 16,23 0-16,-70-47 15,70 47-15,-23 0 16,-24-23-16,47 0 16,-23 0-16,-23-23 15,22 46 1,24 0-16,0-23 15,0 23-15,0 0 16,-24 0-16,24 0 16,-46 0-16,22 0 15,-45 0-15,23 0 16,-70 0-16,0 0 16,1 0-16,22 0 15,1 0-15,-24 0 16,23 0-16,70 0 15,-23 0-15,23 0 16,-24 0-16,47 0 16,0 0-16,23 0 15,-23 0-15,-1 0 16,24 0 0</inkml:trace>
  </inkml:traceGroup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86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3.19231" units="1/cm"/>
          <inkml:channelProperty channel="Y" name="resolution" value="33.75" units="1/cm"/>
          <inkml:channelProperty channel="T" name="resolution" value="1" units="1/dev"/>
        </inkml:channelProperties>
      </inkml:inkSource>
      <inkml:timestamp xml:id="ts0" timeString="2021-04-06T15:08:00.575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79FF9875-68E0-4E98-AC00-56AD3AE99FB4}" emma:medium="tactile" emma:mode="ink">
          <msink:context xmlns:msink="http://schemas.microsoft.com/ink/2010/main" type="inkDrawing" rotatedBoundingBox="5283,1571 19524,2190 19085,12307 4844,11689" hotPoints="19105,2246 18760,13096 7910,12751 8255,1901" semanticType="enclosure" shapeName="Square"/>
        </emma:interpretation>
      </emma:emma>
    </inkml:annotationXML>
    <inkml:trace contextRef="#ctx0" brushRef="#br0">11302 278 0,'-23'0'62,"0"0"-46,0 0-1,-1 0-15,-22 0 16,0 0-16,0 0 16,-23 0-16,-24 0 15,1 0-15,0 0 16,22 0-1,-22 0-15,-24 0 16,-22-23-16,-1-23 16,1 46-16,-47-23 15,23-23-15,-22 46 16,-24-23-16,0-24 16,23 47-16,1-23 15,-1 23-15,23 0 16,24 0-16,-1 0 15,-46 0-15,47 0 16,-47-46-16,0 46 16,1 0-16,22 0 15,-23 0-15,24 0 16,-47 0-16,23 0 16,24 0-16,-47 0 15,0 0-15,23 0 16,0 0-16,-22 46 15,22-46-15,0 70 16,0-70-16,-45 23 16,-48 46-16,1 0 15,23-46-15,-23 70 16,0 22 0,-23 47-16,138-70 15,-45-23-15,68 47 16,47-47-16,-1-23 15,47 24-15,-46-1 16,22 23-16,-22-46 16,23 24-16,-24 22 15,1 24-15,-23-24 16,-1 70-16,24-70 16,-24 70-16,24-24 15,23-46-15,-24 116 16,1-92-16,0 68 15,-24 24-15,93-69 16,-46 46-16,-24 22 16,47 1-16,23 0 15,23-46-15,-46-24 16,23 70-16,0 0 16,-23-47-16,46-22 15,-47 46-15,24 46 16,23 0-16,0 23 15,0-47 1,70 24-16,45 23 16,-46-69-16,1-23 15,68 115-15,-45-116 16,-47 24-16,46-23 16,-23-116-16,24 69 15,22 47-15,1-70 16,91 93-16,1-46 15,46 22-15,-23-68 16,92 45-16,-45-22 16,45 22-16,69-22 15,-45 22-15,22-22 16,70-24-16,23 70 16,92-24-16,116-22 15,92-47-15,0-23 16,184-46-16,-322 0 15,138 0-15,-139 0 16,-115 0-16,-115 0 16,-47-46-16,-115-23 15,-23-1-15,69 24 16,-23-23-16,-23-47 16,23 1-16,-23-47 15,0-69 1,-70-69-16,-22 46 15,-93-231-15,0-161 16,-46-24-16,0-92 16,-46 46-16,-162-23 15,139 439-15,-23 0 16,22 138-16,1 1 16,-23 115-16,69-1 15</inkml:trace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86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3.19231" units="1/cm"/>
          <inkml:channelProperty channel="Y" name="resolution" value="33.75" units="1/cm"/>
          <inkml:channelProperty channel="T" name="resolution" value="1" units="1/dev"/>
        </inkml:channelProperties>
      </inkml:inkSource>
      <inkml:timestamp xml:id="ts0" timeString="2021-04-06T15:08:02.887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AFA0D011-AF35-4158-9994-473D72A8F01E}" emma:medium="tactile" emma:mode="ink">
          <msink:context xmlns:msink="http://schemas.microsoft.com/ink/2010/main" type="writingRegion" rotatedBoundingBox="24684,11291 26023,11291 26023,12169 24684,12169">
            <msink:destinationLink direction="with" ref="{A40B6540-7F82-4759-B61A-847263BA2070}"/>
          </msink:context>
        </emma:interpretation>
      </emma:emma>
    </inkml:annotationXML>
    <inkml:traceGroup>
      <inkml:annotationXML>
        <emma:emma xmlns:emma="http://www.w3.org/2003/04/emma" version="1.0">
          <emma:interpretation id="{6088A2AB-4B43-43B3-A331-A82F78F2B426}" emma:medium="tactile" emma:mode="ink">
            <msink:context xmlns:msink="http://schemas.microsoft.com/ink/2010/main" type="paragraph" rotatedBoundingBox="24684,11291 26023,11291 26023,12169 24684,1216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11ED234-0437-48C0-A8E3-0E3CB0F98902}" emma:medium="tactile" emma:mode="ink">
              <msink:context xmlns:msink="http://schemas.microsoft.com/ink/2010/main" type="line" rotatedBoundingBox="24684,11291 26023,11291 26023,12169 24684,12169"/>
            </emma:interpretation>
          </emma:emma>
        </inkml:annotationXML>
        <inkml:traceGroup>
          <inkml:annotationXML>
            <emma:emma xmlns:emma="http://www.w3.org/2003/04/emma" version="1.0">
              <emma:interpretation id="{56F406BE-5133-484C-A2C9-8DFAA768838B}" emma:medium="tactile" emma:mode="ink">
                <msink:context xmlns:msink="http://schemas.microsoft.com/ink/2010/main" type="inkWord" rotatedBoundingBox="24684,11638 26023,11638 26023,11684 24684,11684"/>
              </emma:interpretation>
            </emma:emma>
          </inkml:annotationXML>
          <inkml:trace contextRef="#ctx0" brushRef="#br0">0 0 0,'23'0'78,"0"0"-62,0 0-16,0 0 16,23 0-16,24 23 15,-24-23-15,23 0 16,23 0-16,-22 0 15,22 0-15,-23 23 16,-23-23-16,1 0 16,-1 0-16,-23 0 15,46 0-15,-46 0 16,0 0 0,24 0-16,-1 0 15,23 0-15,-46 0 16,69 0-16,-45 0 15,-24 0-15,0 0 16,0 0-16,0 0 141</inkml:trace>
        </inkml:traceGroup>
        <inkml:traceGroup>
          <inkml:annotationXML>
            <emma:emma xmlns:emma="http://www.w3.org/2003/04/emma" version="1.0">
              <emma:interpretation id="{9A9D319A-7648-47C1-B344-3B6DE8943B25}" emma:medium="tactile" emma:mode="ink">
                <msink:context xmlns:msink="http://schemas.microsoft.com/ink/2010/main" type="inkWord" rotatedBoundingBox="25122,11291 25192,11291 25192,12169 25122,12169"/>
              </emma:interpretation>
            </emma:emma>
          </inkml:annotationXML>
          <inkml:trace contextRef="#ctx0" brushRef="#br0" timeOffset="-816.533">438-347 0,'24'69'125,"-24"-22"-109,23 68-1,-23-46-15,0-22 16,23 45-16,-23 0 16,0-46-1,0 1 1,0-1-1,0 0-15,0-23 16,0 23 0,0-23-16,0 0 15,0 1-15,0-1 16,0-70 140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86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3.19231" units="1/cm"/>
          <inkml:channelProperty channel="Y" name="resolution" value="33.75" units="1/cm"/>
          <inkml:channelProperty channel="T" name="resolution" value="1" units="1/dev"/>
        </inkml:channelProperties>
      </inkml:inkSource>
      <inkml:timestamp xml:id="ts0" timeString="2021-04-06T15:02:35.428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2C534590-A5AD-4435-80BB-41AC66A90E52}" emma:medium="tactile" emma:mode="ink">
          <msink:context xmlns:msink="http://schemas.microsoft.com/ink/2010/main" type="inkDrawing" rotatedBoundingBox="22202,1735 23129,1495 23140,1537 22213,1777" shapeName="Other"/>
        </emma:interpretation>
      </emma:emma>
    </inkml:annotationXML>
    <inkml:trace contextRef="#ctx0" brushRef="#br0">924 0 0,'-739'161'0,"554"-68"0</inkml:trace>
  </inkml:traceGroup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86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3.19231" units="1/cm"/>
          <inkml:channelProperty channel="Y" name="resolution" value="33.75" units="1/cm"/>
          <inkml:channelProperty channel="T" name="resolution" value="1" units="1/dev"/>
        </inkml:channelProperties>
      </inkml:inkSource>
      <inkml:timestamp xml:id="ts0" timeString="2021-04-06T15:14:01.711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96DB66F9-5271-42F1-8600-1873E02B0862}" emma:medium="tactile" emma:mode="ink">
          <msink:context xmlns:msink="http://schemas.microsoft.com/ink/2010/main" type="inkDrawing" rotatedBoundingBox="12864,5304 15686,5322 15685,5450 12863,5432" shapeName="Other"/>
        </emma:interpretation>
      </emma:emma>
    </inkml:annotationXML>
    <inkml:trace contextRef="#ctx0" brushRef="#br0">1717 0 0,'-24'0'47,"1"0"-16,-1 0-16,1 0 1,-1 0 0,-23 0 15,-47 0-15,47 0-16,-24 0 15,-23 47-15,24-47 16,-24 0-16,23 0 15,-23 0-15,-47 0 16,94 0-16,-47 0 16,23 0-16,-23 0 15,24 0-15,46 0 16,-46 0 0,23 0-1,23 0-15,-23 0 16,-24 0-16,24 0 15,24 0 1,-1 0 0,1 24 109,23-1-110,23-23-15,24 24 16,24-24-16,23 0 16,-23 0-16,46 0 15,71 0-15,24 0 16,0 0-16,70 0 15,-70 0-15,70 0 16,-71 0-16,25 0 16,-95 0-16,0 0 15,-24 0-15,-22 0 16,-48 0 0,-24 0-16</inkml:trace>
  </inkml:traceGroup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86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3.19231" units="1/cm"/>
          <inkml:channelProperty channel="Y" name="resolution" value="33.75" units="1/cm"/>
          <inkml:channelProperty channel="T" name="resolution" value="1" units="1/dev"/>
        </inkml:channelProperties>
      </inkml:inkSource>
      <inkml:timestamp xml:id="ts0" timeString="2021-04-06T15:14:20.360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38C50950-126E-4221-B0E6-A3F7D9BAD5FE}" emma:medium="tactile" emma:mode="ink">
          <msink:context xmlns:msink="http://schemas.microsoft.com/ink/2010/main" type="inkDrawing" rotatedBoundingBox="16306,1496 25485,1587 25461,3962 16282,3871" hotPoints="25583,2906 20220,4026 14901,2710 20264,1590" semanticType="enclosure" shapeName="Ellipse"/>
        </emma:interpretation>
      </emma:emma>
    </inkml:annotationXML>
    <inkml:trace contextRef="#ctx0" brushRef="#br0">7612 245 0,'-47'0'32,"24"0"-17,-1 0 63,0 0-62,1 0-16,-1 0 16,1 0-16,-1 0 15,-23 0 1,24 0-1,-1 0-15,1 0 16,-24-23-16,23 23 16,-46-24-16,23 24 15,23 0 1,-23 0 0,0-47-16,0 47 15,0 0 1,0 0-16,0 0 15,0 0 1,0 0-16,0 0 16,23 0-1,1 0-15,-1 0 16,1 0 0,-1 0-16,1 0 15,-1 0-15,-23 0 16,0 0-16,24 0 15,-1 0-15,-23-47 16,0 47-16,-24 0 16,24 0-16,-23 0 15,23 0-15,-47-47 16,47 47-16,23 0 16,1-23-16,-24 23 15,0 0 1,0 0-16,-24 0 15,47-24 1,-23 24 0,-23 0-16,46 0 15,-46 0-15,23 0 16,23 0-16,-23 0 16,-23 0-16,23 0 15,0 0 1,0 0-16,0 0 15,-1 0-15,1 0 16,0 0 0,0 0-1,0 0-15,0 0 16,-47 0-16,24 0 16,23 0-16,0 0 15,-24 47-15,24-47 16,0 0-16,-24 0 15,24 0-15,0 0 16,24 0-16,-48 0 16,24 0-16,-47 0 15,24 0-15,-24 47 16,-24 24 0,47-71-16,1 0 15,-1 0-15,1 0 16,-24 47-16,23-47 15,1 0-15,-1 0 16,-23 0-16,47 0 16,0 0-16,-24 0 15,24 0-15,0 0 16,24 0-16,-24 0 16,23 0-16,-23 0 15,24 0-15,-24 0 16,23 0-16,-23 0 15,0 0-15,0 0 16,0 0-16,0 0 16,-24 0-16,48 0 15,-48 0-15,48 0 16,-1 0-16,-23 0 16,24 0-16,-24 0 15,23 0 1,1 0-1,-1 0-15,0 0 16,1 0-16,-1 0 16,1 0-1,-24 0 1,23 0-16,1-24 16,-24 24-1,23-23-15,24-1 16,-23 24-16,-24 0 15,23 0-15,-23 0 16,24 0-16,-1 0 16,-23 0-1,-23-47 1,46 47-16,-23 0 16,-71-47-1,71 47-15,0 0 16,0 0-16,-23 0 15,46 0-15,-23 0 16,0 0-16,24 0 16,-24 0-16,23 0 15,1 0-15,-24 0 16,23 0 0,0 0-16,-23 24 15,24-1-15,-24 1 16,0-1-1,0 24-15,23-47 16,-23 47 0,0 0-16,24-47 15,-1 47 1,1-47-16,-1 24 16,24-1-16,0 1 15,0 23-15,-23-47 16,23 47-16,0-23 15,0 23-15,0 23 16,-24-46-16,24-1 16,-23 48-16,23-24 15,0 23-15,0 1 16,0 23-16,0-24 16,0 1-16,0 23 15,0-47-15,0 24 16,23-1-16,1 24 15,-1-23-15,48 46 16,-24-69-16,23 22 16,1-23-16,-48-23 15,24 23-15,-23-47 16,-1 23-16,1 1 16,-1-1-1,25 1-15,-25-1 16,24 1-1,0 23-15,-23-47 16,-1 0-16,48 47 16,-48-47-16,48 0 15,-24 0 1,-24 0 0,48 0-16,-24 0 15,0 0 1,24 0-16,23 0 15,-47 0-15,47 0 16,-24 0-16,48 0 16,-48 0-16,24 0 15,-23 0-15,23 47 16,24-47-16,23 0 16,-24 0-16,48 0 15,-47 0-15,46 0 16,1 0-16,-48 0 15,-22 0-15,-1 0 16,0 0-16,-24 0 16,24 0-16,-23 0 15,46 0 1,-69 0-16,69 23 16,-23 24-16,47-47 15,-47 0-15,71 0 16,-71 0-16,24 0 15,-24 0-15,47 0 16,-94 0-16,70 0 16,-46 24-16,70-24 15,-47 0-15,24 0 16,-24 0-16,23 23 16,-69-23-16,46 0 15,-24 0-15,-23 0 16,0 0-16,47 0 15,-70 0-15,46 0 16,1 0-16,23 0 16,-47 0-16,94 0 15,-70 0-15,23 0 16,-24 0-16,24 0 16,0-23-16,-23 23 15,47 0 1,-48-24-16,71 24 15,0-47-15,48 24 16,-72 23-16,24-47 16,-23 47-16,-48-24 15,72 24-15,-72-23 16,-23 23-16,0 0 16,0 0-16,0-24 15,-23-23-15,46 47 16,-46-23-16,23-1 15,-24 24-15,48-23 16,-48-24-16,48 23 16,23-23-16,-47 24 15,24-48-15,-24 24 16,0 0-16,0 0 16,-47 23-16,47-23 15,-47-23-15,0 23 16,0-24-16,0-23 15,0 0 1,0 47-16,0 0 16,0-24-16,0 48 15,-47-24-15,23 23 16,1 1 0,-1-24-1,24 23 1,0-23-16,-23 47 15,23-47-15,-24 47 16,1-23-16,-1-1 16,1 1-1,-1-1-15,1 24 16,-1 0 0,1-23-16,-24-1 31,-1 24-16,25-23-15,-1 23 16,1-24-16,-48 24 16,1-47-16,46 47 15,-23 0 17,24-23-17,-1-1-15,1 0 31,-1 24 1,1 0-17,-1 0 1,1-23-16,-1-1 16,1 24 15,-1 0-16,1 0 1,-24 0 15,23 0 1,0 0-17,1 0 1,-1 0-1,1 0 1,-24 0 0,23-23-16,1 23 15,-1 0 1,1 0 31,-1 0-16,1 0-31,-1 0 16,1 0-1,-1 0-15,-23 0 16,0 0 0,0 0-16,24 0 15,-1 0 1,1 0-16,-1 0 15,1 0 32</inkml:trace>
  </inkml:traceGroup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86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3.19231" units="1/cm"/>
          <inkml:channelProperty channel="Y" name="resolution" value="33.75" units="1/cm"/>
          <inkml:channelProperty channel="T" name="resolution" value="1" units="1/dev"/>
        </inkml:channelProperties>
      </inkml:inkSource>
      <inkml:timestamp xml:id="ts0" timeString="2021-04-06T15:14:36.136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82A6D41C-827E-4D6F-A5D1-EA9CACC34A2C}" emma:medium="tactile" emma:mode="ink">
          <msink:context xmlns:msink="http://schemas.microsoft.com/ink/2010/main" type="inkDrawing" rotatedBoundingBox="16937,4151 21930,4197 21917,5607 16924,5561" hotPoints="17593,4233 20795,4308 21919,4783 21919,5502 17444,5558 16752,4866" semanticType="enclosure" shapeName="Hexagon"/>
        </emma:interpretation>
      </emma:emma>
    </inkml:annotationXML>
    <inkml:trace contextRef="#ctx0" brushRef="#br0">4450 334 0,'-47'0'110,"23"0"-95,1 0-15,-25 0 16,25 0-1,-24-24-15,23 1 16,1 23 0,-24-24-16,47 1 15,-47-1-15,-24 1 16,24-1 0,24 1-16,-1 23 15,1 0-15,-24-24 16,23 24-1,1 0 1,-1 0-16,1 0 16,-24 0-1,-1 0-15,25 0 32,-48 0-32,24 0 15,0 0 1,0 0-16,0 0 15,0 0-15,0 0 16,0 0-16,24 0 16,-48 0-16,24 0 15,-24 0-15,1 0 16,-24 0-16,23 0 16,24 0-16,0 0 15,-23 0-15,-1 0 16,24 0-16,0 0 15,0 0-15,0 0 16,0 0-16,-24 0 16,48 0-1,-1 0-15,1 0 16,-24 0-16,23 0 16,1 0-16,-1 0 15,-23 0-15,24 0 16,-24 0-1,0 0 1,0 0 0,23 0-1,1 0 1,-1 0 0,0 0-16,1 0 15,-24-23 1,0 23-1,23-24-15,1 24 16,-24 0-16,0-23 16,0 23-16,0 0 15,0 0 1,23 0 0,1 0-16,-48-47 15,24 47 1,24 0-16,-1 0 15,0 0-15,1 0 16,-24 0-16,23 0 16,1 0-16,-24 0 15,0 0 1,-24 0-16,48 0 16,-24 0-16,23 0 15,-46 47-15,46-47 16,1 0-16,-1 0 15,1 0 1,-1 0-16,1 0 16,-25 0-1,25 23 1,-1 1-16,-23-24 16,24 0-1,-1 23 1,1-23-16,-1 24 15,1-1-15,-1 1 16,-46 23-16,23-24 16,47 1-1,-24-1 1,-23 24 0,47-23-1,-23-1 1,-1-23-1,24 48 1,-23-48 15,23 23-31,0 24 32,0 0-1,0-23 0,0-1-31,0 1 16,23 23-1,-23 0 1,0-24 0,0 24-16,47-23 15,-23 23-15,-24-24 16,0 1-16,23 23 15,-23-24 1,47 1-16,-47-1 16,0 1-16,24 0 15,-1 23-15,1-47 16,-1 23-16,1 1 16,-1-1-1,1-23-15,-24 24 16,23-24-16,-23 23 15,47-23-15,-23 47 16,-1-47 0,1 0-16,-1 0 15,25 24 1,-25-1 0,1-23-1,-1 0 1,24 0-16,-23 0 15,-1 0-15,48 47 16,-24-47-16,0 0 16,23 0-16,-23 0 15,47 0-15,-23 0 16,47 0-16,-24 24 16,47-24-16,-24 0 15,-46 0-15,23 0 16,-47 0-16,24 0 15,-24 0-15,23 0 16,-46 0-16,23 0 16,0 0-16,-24 0 15,24 0-15,47 0 16,-23 0-16,23 0 16,-23 0-16,46 0 15,-23 0-15,-23-24 16,23 24-1,23-47-15,-46 47 16,-24 0-16,24 0 16,23 0-16,-24 0 15,24 0-15,24 0 16,23 0-16,0 0 16,0 0-16,47 0 15,-23 0-15,-71 0 16,47 0-16,-23 0 15,-48 0-15,-23 0 16,0 0-16,0-23 16,-23-1-1,0-23 32,-24 24-47,0-24 16,0-24-1,0 24-15,0 23 16,0 1 0,0-1-16,0-46 15,0 46 1,0 1-16,0-1 16,0 1-1,-24-48-15,0 48 16,24-1-16,-23 1 15,-24-24-15,23 0 16,1 47-16,-48-47 16,24 0-1,24 47 1,-1-24 0,1 1-1,23-1-15,-24-23 16,1 23-1,-1 1 1,1 23 15,-1 0 47,1 0-62,-1 0 15,1 0-15,-1 0 0,-23 0 46</inkml:trace>
  </inkml:traceGroup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86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3.19231" units="1/cm"/>
          <inkml:channelProperty channel="Y" name="resolution" value="33.75" units="1/cm"/>
          <inkml:channelProperty channel="T" name="resolution" value="1" units="1/dev"/>
        </inkml:channelProperties>
      </inkml:inkSource>
      <inkml:timestamp xml:id="ts0" timeString="2021-04-06T15:14:45.863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5C0F26C6-E968-4510-8B76-BD75F129DDC0}" emma:medium="tactile" emma:mode="ink">
          <msink:context xmlns:msink="http://schemas.microsoft.com/ink/2010/main" type="inkDrawing" rotatedBoundingBox="16125,5904 26851,5104 27179,9500 16453,10300" hotPoints="28057,6829 21787,9073 15325,7461 21595,5217" semanticType="enclosure" shapeName="Ellipse">
            <msink:destinationLink direction="with" ref="{FDC3A8DB-587C-4A61-A0A6-65343F32D13B}"/>
          </msink:context>
        </emma:interpretation>
      </emma:emma>
    </inkml:annotationXML>
    <inkml:trace contextRef="#ctx0" brushRef="#br0">6917 2358 0,'24'0'78,"-71"24"-16,23-1-62,1-23 16,-25 0-16,1 0 16,0 0-16,-47 0 15,24 0-15,-24 0 16,-47 0-16,94 0 16,-95 0-16,25 0 15,70 0-15,-47 0 16,0 0-16,23 0 15,1 0-15,23 0 16,-1 0-16,-93 0 16,94 0-16,-47 0 15,0 47-15,47-47 16,-47 24-16,47 23 16,0-47-16,23 0 15,-23 0-15,0 23 16,24 1-16,-1-24 15,-23 0-15,24 0 16,-1 0-16,-23 0 16,0 0-16,-70-47 15,23 23-15,23 24 16,-47 0-16,48-23 16,-24 23-1,23 0-15,-46 0 16,-1 0-16,0 0 15,48 0-15,-24 0 16,23 0-16,24 0 16,0 0-16,24 0 15,-24 0-15,23 0 16,-23 0-16,24 0 16,-1 0-16,1 0 15,-25 0 1,1 0-16,0-24 15,0 24 1,24 0 0,-1 0-16,1 0 15,-48 0-15,48-23 16,-1 23-16,-23 0 16,-23 0-16,-24-24 15,47 24-15,-1 0 16,1 0-16,0 0 15,0 0-15,0 0 16,24 0-16,-24 0 16,0 0-1,23 0-15,-46 0 16,23 0-16,0 0 16,0 0-16,0 0 15,-1 0-15,1 0 16,0 0-16,-23 0 15,23 0-15,0 0 16,0 0-16,-24 0 16,48 0-16,-48 0 15,24 0-15,-23 0 16,22 0-16,25 0 16,-24 0-16,23 0 15,-46 0-15,23 0 16,0 0-16,-24-47 15,24 47-15,0 0 16,0 0-16,0 0 16,0 0-16,-24 0 15,1-47-15,23 47 16,-47 0-16,47-23 16,0 23-16,0-24 15,23 24-15,1 0 16,-1-23 15,24-1 0,0-23-31,0 0 16,0 0-16,0 23 16,0-46-16,0 23 15,0-24-15,0 1 16,0 46-16,0-93 15,47 46-15,-23 0 16,-1 1-16,1 23 16,-1-24-16,1 24 15,-24 0-15,47 0 16,-24 0-16,-23 24 16,0-24-16,24 0 15,-24 23-15,23-23 16,-23 24-16,0-1 15,0 0-15,0-23 16,0 24-16,0-1 16,24 1-16,-24-24 47,23 47-32,-23-24 1,47 1-16,24-1 15,47-23 1,-71 47 0,47-47-16,-24 47 15,1-23-15,46-24 16,-70 47-16,0 0 16,24 0-16,-24 0 15,47-47-15,-23 47 16,-1 0-16,24-24 15,-47 24-15,24-23 16,-48 23-16,24 0 16,-23-24-16,0 24 15,-1 0-15,1-23 16,-1 23-16,24-24 16,0 24-16,47-47 15,24 47-15,-48 0 16,71 0-16,-46 0 15,46-71-15,23 71 16,-46 0 0,-1-47-16,1 47 15,23-23-15,-23 23 16,-1-71-16,-23 71 16,24 0-16,-47-23 15,-1 23-15,1-24 16,-24 24-16,0 0 15,0 0 1,0 0-16,0 0 16,23 0-16,25 0 15,-25 0-15,95 0 16,-1 24-16,24 23 16,-46-47-16,22 70 15,118-70-15,-93 47 16,-25-23-16,-23-1 15,0-23-15,24 48 16,0-25-16,-1-23 16,-46 0-16,-24 0 15,47 0-15,-70 0 16,23 0-16,-24 0 16,1 0-16,23 0 15,0 0-15,24 47 16,-24-47-1,23 0-15,-23 0 16,-23 0-16,-24 0 16,47 0-16,-70 0 15,23 0-15,-24 0 16,24 0-16,0 0 16,0 0-16,24 0 15,46 24-15,-23-1 16,-23-23-16,23 0 15,-23 24-15,-1-24 16,-23 0-16,24 0 16,-24 0-16,0 0 15,-24 0-15,1 0 16,23 47-16,-24-47 16,71 0-1,-46 0-15,46 0 16,-24 47-16,1-47 15,70 23-15,-47-23 16,0 71-16,24-71 16,-48 47-16,-46-47 15,46 47-15,-46-47 16,-1 0 15,24 0-15,-47 23-1,24 1-15,-1 23 16,24-24-16,-47 1 16,24 23-16,-1-23 15,1 46-15,-1-46 16,-23 70-16,47-47 16,-23 0-16,-24 23 15,23 1-15,1-48 16,-24 24-16,0-23 15,24 23-15,-24-24 16,0 1-16,0 23 16,0-23-16,0 23 15,0-24 1,-24 24-16,0 0 16,1-47-1,-1 47 1,1-23-16,-1-1 15,-23 1 1,0-1-16,24 1 16,-24-1-1,0 1 1,23-24 0,1 23-16,-48-23 15,48 24-15,-24-1 16,0 1-1,23-24-15,1 23 16,-25 1-16,1-1 16,-23 1-1,23-24-15,-24 24 16,1 23 0,46-47-16,1 0 15,-24 0-15,-24 23 16,-46 24-16,46-47 15,-23 24-15,23-24 16,-23 0-16,24 23 16,-48-23-16,1 24 15,69-24-15,-22 0 16,23 0-16,-24 47 16,24-47-16,0 0 15,-47 0-15,47 0 16,0 0-1,-47 0 1,47 0-16,0 0 16,-24 0-16,24 0 15,0 23-15,0-23 16,0 0-16,0 24 16,24-24-16,-24 0 15,23 0-15,1 0 16,-1 0-1,-23 0 17,0 0-17,0 0-15,0 0 16,0 0-16,-24 0 16,24 0-16,24 0 15,-1 0-15,1 0 16,-1 0-1,1 0 95,23 23-95,-47-23 95</inkml:trace>
    <inkml:trace contextRef="#ctx0" brushRef="#br0" timeOffset="5255.9909">1555 2429 0,'-47'-24'32,"47"1"15,-24 23-1,-23 0-30,0 0 0,0 0 15,24 0-15,-1 0-1,1 0-15,-1 0 16,1 0-1,-24 0-15,23 0 16,1 0-16,-25 0 16,25 23-1,-1-23 1,1 0 0,-1 0-16,-23 24 15,0-1 1,0 1-16,0-1 15,0 1 1,24-24-16,-1 0 16,-23 0-16,24 23 15,-1-23-15,1 0 16,-1 24 0,1-1-16,-24-23 15,-1 24 1,1-1-1,0-23 1,-23 24-16,46-24 16,1 23 31,-1 1-16,1-1-31,-1 1 15,24-1-15,0 1 16,-23 23 0,23-23-1,0-1-15,0 1 16,0-1-16,0 24 16,-24-23-1,24 23 1,0-24-16,-23 1 15,23-1-15,0 24 16,0-23-16,0 23 16,0 0-16,0 0 15,-24-47-15,24 70 16,-23-70-16,23 71 16,0 0-16,0-24 15,0 0-15,0-24 16,0 48-16,0-48 15,0 1 1,0-1-16,0 1 16,0 23-1,47-47 1,0 47-16,-24-24 16,1-23-16,46 24 15,-23-1-15,0-23 16,24 0-16,0 0 15,-1 24-15,1-1 16,23-23-16,47 0 16,-24 0-16,-23 0 15,48 0-15,-72 0 16,48 0-16,-24 0 16,-24 0-16,24 0 15,-23 0-15,47 0 16,-1 0-16,24 0 15,-23 0-15,-24 0 16,71 0-16,-24 0 16,-24 0-16,-23 0 15,0 0-15,-23 0 16,0 0-16,-24 0 16,0 0-16,0 0 15,0 0-15,0 0 16,-24 0-16,24 0 15,47 0 1,-47 0-16,0 0 16,0 48-16,1-48 15,-1 0-15,23 0 16,-23 0-16,0 0 16,0 47-16,24-47 15,23 0-15,-24 0 16,48 23-16,-71-23 15,47 0-15,47 0 16,-70 0-16,-24 0 16,47 0-16,-24 0 15,25 0-15,46 47 16,-71-47-16,24 0 16,-23 0-16,23 0 15,23 0-15,-46 0 16,23 0-16,-23 0 15,23 0-15,-24 0 16,24 0-16,-23 0 16,23 0-16,-23 0 15,23 0-15,-24 0 16,24 0 0,-23 0-16,-24 0 0,47 0 15,-47-47 1,-24 47-16,48-47 15,-47 47 1,46-47-16,-46 23 16,-1 1-16,1 23 15,23-24-15,23 1 16,-46-1-16,-1 1 16,1-1-16,-1 1 15,-23-24 1,24 0-16,-24 0 15,23 0-15,-23 0 16,47-71-16,-47 71 16,0 0-1,0 0-15,0 0 16,0 0-16,0 0 16,0 0-1,0 0 1,-47-24-1,47 1-15,-47 46 32,47-23-32,-47 0 15,24 24-15,23-1 16,-47-23-16,23 23 16,1 1-16,-1-1 15,-23 24 1,47-23-1,-23 23 17,-24 0-1,0 0 0</inkml:trace>
  </inkml:traceGroup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86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3.19231" units="1/cm"/>
          <inkml:channelProperty channel="Y" name="resolution" value="33.75" units="1/cm"/>
          <inkml:channelProperty channel="T" name="resolution" value="1" units="1/dev"/>
        </inkml:channelProperties>
      </inkml:inkSource>
      <inkml:timestamp xml:id="ts0" timeString="2021-04-06T15:14:57.256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FDC3A8DB-587C-4A61-A0A6-65343F32D13B}" emma:medium="tactile" emma:mode="ink">
          <msink:context xmlns:msink="http://schemas.microsoft.com/ink/2010/main" type="inkDrawing" rotatedBoundingBox="16723,9609 26659,10220 26425,14026 16489,13416" semanticType="callout" shapeName="Other">
            <msink:sourceLink direction="with" ref="{5C0F26C6-E968-4510-8B76-BD75F129DDC0}"/>
          </msink:context>
        </emma:interpretation>
      </emma:emma>
    </inkml:annotationXML>
    <inkml:trace contextRef="#ctx0" brushRef="#br0">1044 0 0,'0'24'78,"-23"-24"-62,-1 47-1,1-24 1,-1 1-16,1 23 15,-1 23-15,1-46 16,23-1-16,-24 24 16,0 24-16,-23-24 15,47 0-15,-23-24 16,-1 24-16,-23 0 16,0 1-1,0-1 1,0 0-16,0 0 15,24-24 1,-1 24-16,-23 24 16,47-48-1,0 24-15,0 0 16,-47 24-16,24-24 16,23 0-16,-24 0 15,1 24-15,23-48 16,-47 48-1,47-48-15,0 1 16,-48-1-16,25 24 16,23 0-16,-47 0 15,23 24 1,1-48-16,-1 1 16,24-1-16,-23 1 15,23-1-15,0 1 16,-24 23-1,24-23-15,0-1 16,0 24 0,0 0-16,0-23 15,0-1 1,0 1-16,0 46 16,0-46-16,24 46 15,23-23-15,47 71 16,0-24-16,24 0 15,-48-23-15,95 23 16,-71 0-16,23 0 16,48 23-16,-118-93 15,47 70-15,-70-47 16,93 24-16,-70-48 16,24 48-1,23-1-15,0-23 16,24 0-16,70 24 15,-24-1-15,48-23 16,-71-23-16,94 47 16,-93-24-16,69-47 15,-23 0-15,-23 0 16,23 0-16,-23 0 16,46 0-16,-46 0 15,-24 0-15,24 0 16,23 0-16,-23 0 15,23 0-15,-24 0 16,24 0-16,1 70 16,-1-46-16,0-24 15,0 0-15,-23 0 16,-1 0-16,-70 0 16,0 0-16,1 0 15,46 0-15,47-71 16,-24 48-16,-22-48 15,46 0-15,23 24 16,-46-23-16,0-24 16,-24 23-1,0-23-15,-47 47 16,0-23-16,47-24 16,-23 23-16,-48-23 15,1 47-15,-1-24 16,48 1-16,-24 23 15,24 0-15,46-24 16,-46 48-16,-24-48 16,-24 24-16,25-71 15,-48 71-15,-24-23 16,1-24-16,23-47 16,-24 0-16,-23 23 15,0 47-15,0-46 16,0 23-16,-70-47 15,-1 47-15,-47-24 16,-70 24-16,94 0 16,-47 47-16,-23-47 15,-25 23-15,25 1 16,-1 23-16,71 23 16,-94 24-16,47 0 15,0 0-15,0 0 16,-1 0-16,-46 0 15,0 0 1,-71 0-16,95 0 16,-71 0-16,70 0 15,-23 0-15,117 24 16,-46-24-16,70 0 16,23 23-16,48-23 78</inkml:trace>
  </inkml:traceGroup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86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3.19231" units="1/cm"/>
          <inkml:channelProperty channel="Y" name="resolution" value="33.75" units="1/cm"/>
          <inkml:channelProperty channel="T" name="resolution" value="1" units="1/dev"/>
        </inkml:channelProperties>
      </inkml:inkSource>
      <inkml:timestamp xml:id="ts0" timeString="2021-04-06T15:15:24.783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D5E13125-49DA-445C-922A-28FF79446BB9}" emma:medium="tactile" emma:mode="ink">
          <msink:context xmlns:msink="http://schemas.microsoft.com/ink/2010/main" type="inkDrawing" rotatedBoundingBox="15558,14131 16455,5572 21438,6094 20541,14653" hotPoints="19209,5763 21083,10803 18045,15240 16171,10200" semanticType="enclosure" shapeName="Ellipse"/>
        </emma:interpretation>
      </emma:emma>
    </inkml:annotationXML>
    <inkml:trace contextRef="#ctx0" brushRef="#br0">2562 255 0,'-46'23'15,"0"24"-15,23-47 16,0 23-16,-23 23 16,23-23-1,-1 23-15,24 0 0,-23-23 16,0 24-16,23-1 16,-23 23-16,0-23 15,-23 23-15,23 1 16,-23 45-16,-24 24 15,1-47 1,0 47-16,0-1 16,22-45-16,-22-1 15,0 23-15,0-22 16,22-24-16,-22 46 16,-23-22-16,69-47 15,-93 93-15,24-24 16,23 0-16,-70 47 15,24-70-15,-24 47 16,-23 23-16,47-47 16,23-46-16,45 24 15,1-1-15,23-46 16,-23 24-16,46-1 16,0 0-16,-46 23 15,23-22-15,23 22 16,-23 24-16,-1-24 15,1 46-15,23-22 16,0 46-16,0-1 16,0-22-16,0 45 15,23-22-15,70 46 16,-47-46-16,-23 22 16,46-22-16,24 0 15,-24-24 1,23 24-16,-22-47 15,-1 47-15,46-47 16,1 70-16,22-93 16,-22 1-16,45 115 15,-22-70-15,-24-69 16,70 139-16,-116-185 16,1 23-16,22 93 15,0-70-15,47 47 16,-24-24-16,-68-46 15,68 24-15,-46-70 16,1 0-16,-1 0 16,116 0-16,-116 0 15,0-24-15,24 24 16,68 0 0,-68 24-16,-47-24 15,23 69-15,0-69 16,-46 23-16,162-23 15,0-139-15,-139 93 16,-23 46 0,46 0-16,1 23 15,-47-46-15,23 23 16,46-46 0,47-69-1,-93-1 1,-23 93-16,46-162 15,-22 70-15,22-24 16,-46 1-16,-46 45 16,-162 93-16,116-254 15,46 23-15,-23-23 16,-1 0-16,47-46 16,0 0-16,0-23 15,0 92-15,0-23 16,0 46-16,0 23 15,0 24-15,47-24 16,-47 0-16,69 24 16,-23-1-16,0 0 15,0 24-15,1-93 16,-24 115-16,46-22 16,-23-70-16,-23 70 15,23-1-15,-46-46 16,23 24-1,-23 22-15,0-46 16,0 93-16,0-47 16,0 1-16,0 69 15,0-47-15,0 24 16,0 69-16,0-47 16,0 1-16,-23-69 15,23 115-15,-46-70 16,23 47-16,23 0 15,0-23-15,-23 45 16,23-22-16,-23 23 16,23 0-16,0-23 15,0 23 1,-23-46-16,0 22 16,23 1-1,-46-23 1,22 23-1,-68 0-15,69 46 16,-69-70-16,22 70 16,-22 0-16,23 0 15,23 0-15,-47 0 16,47 0 0,-23 0-16,23 0 15,22 0-15,1 0 16,-23 0-16,46 23 15,-46-23-15,23 0 16,-46 23-16,22-23 16,-45 0-1,23 47-15,-24-47 16,24 0-16,0 0 16,0 23-16,-1 0 15,47 0-15,-23-23 16,0 23-16,0-23 15,23 23-15,-47 0 16,47-23-16,0 23 16,-23-23-16,0 23 15,0 0-15,-1 24 16,1-1-16,23-46 16,-23 46-16,23 0 15,0-46 1</inkml:trace>
  </inkml:traceGroup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86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3.19231" units="1/cm"/>
          <inkml:channelProperty channel="Y" name="resolution" value="33.75" units="1/cm"/>
          <inkml:channelProperty channel="T" name="resolution" value="1" units="1/dev"/>
        </inkml:channelProperties>
      </inkml:inkSource>
      <inkml:timestamp xml:id="ts0" timeString="2021-04-06T15:25:03.009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DAA206FE-B0BC-4333-AFE4-88F277615F8A}" emma:medium="tactile" emma:mode="ink">
          <msink:context xmlns:msink="http://schemas.microsoft.com/ink/2010/main" type="writingRegion" rotatedBoundingBox="15977,7531 15770,12103 15640,12097 15846,7525"/>
        </emma:interpretation>
      </emma:emma>
    </inkml:annotationXML>
    <inkml:traceGroup>
      <inkml:annotationXML>
        <emma:emma xmlns:emma="http://www.w3.org/2003/04/emma" version="1.0">
          <emma:interpretation id="{C52565F4-DAB6-41F1-BB2D-634F33485603}" emma:medium="tactile" emma:mode="ink">
            <msink:context xmlns:msink="http://schemas.microsoft.com/ink/2010/main" type="paragraph" rotatedBoundingBox="15977,7531 15770,12103 15640,12097 15846,75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976E7F6-D722-4BA9-8AC0-4419E1EA573E}" emma:medium="tactile" emma:mode="ink">
              <msink:context xmlns:msink="http://schemas.microsoft.com/ink/2010/main" type="line" rotatedBoundingBox="15977,7531 15770,12103 15640,12097 15846,7525"/>
            </emma:interpretation>
          </emma:emma>
        </inkml:annotationXML>
        <inkml:traceGroup>
          <inkml:annotationXML>
            <emma:emma xmlns:emma="http://www.w3.org/2003/04/emma" version="1.0">
              <emma:interpretation id="{C6289DB7-0C5D-4289-8428-B2000B881E7F}" emma:medium="tactile" emma:mode="ink">
                <msink:context xmlns:msink="http://schemas.microsoft.com/ink/2010/main" type="inkWord" rotatedBoundingBox="15926,7528 15881,8520 15814,8517 15858,7525"/>
              </emma:interpretation>
            </emma:emma>
          </inkml:annotationXML>
          <inkml:trace contextRef="#ctx0" brushRef="#br0">46 0 0,'23'23'0,"-23"1"0,-23-1 15,23 0-15,0 0 0,0 0 16,0 23-16,-23 0 0,23 0 16,0 1-16,0-1 0,-23 0 0</inkml:trace>
          <inkml:trace contextRef="#ctx0" brushRef="#br0" timeOffset="205.884">0 739 0,'46'23'0,"-46"0"0,0 1 15,0-1-15,0 0 0,0 0 16,0 0-16,-23 23 0,23 0 0</inkml:trace>
        </inkml:traceGroup>
        <inkml:traceGroup>
          <inkml:annotationXML>
            <emma:emma xmlns:emma="http://www.w3.org/2003/04/emma" version="1.0">
              <emma:interpretation id="{567F12A3-C403-46B4-894F-DDBCC9F5170C}" emma:medium="tactile" emma:mode="ink">
                <msink:context xmlns:msink="http://schemas.microsoft.com/ink/2010/main" type="inkWord" rotatedBoundingBox="15758,9929 15748,10159 15727,10159 15738,9928"/>
              </emma:interpretation>
            </emma:emma>
          </inkml:annotationXML>
          <inkml:trace contextRef="#ctx0" brushRef="#br0" timeOffset="389.778">-92 2402 0,'0'115'0,"0"-92"0,0 0 0,0 1 16,0-1-16,0 0 15</inkml:trace>
        </inkml:traceGroup>
        <inkml:traceGroup>
          <inkml:annotationXML>
            <emma:emma xmlns:emma="http://www.w3.org/2003/04/emma" version="1.0">
              <emma:interpretation id="{35FF7C6B-FFBF-4203-9972-2FB0F9E01F99}" emma:medium="tactile" emma:mode="ink">
                <msink:context xmlns:msink="http://schemas.microsoft.com/ink/2010/main" type="inkWord" rotatedBoundingBox="15794,11591 15770,12103 15671,12098 15694,11586"/>
              </emma:interpretation>
            </emma:emma>
          </inkml:annotationXML>
          <inkml:trace contextRef="#ctx0" brushRef="#br0" timeOffset="598.6651">-46 4064 0,'-46'231'0,"22"-185"16,1-22-16,23 22 0,-23-23 0,23 23 15,0-23-15,0 23 0,0-23 0</inkml:trace>
        </inkml:traceGroup>
      </inkml:traceGroup>
    </inkml:traceGroup>
  </inkml:traceGroup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86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3.19231" units="1/cm"/>
          <inkml:channelProperty channel="Y" name="resolution" value="33.75" units="1/cm"/>
          <inkml:channelProperty channel="T" name="resolution" value="1" units="1/dev"/>
        </inkml:channelProperties>
      </inkml:inkSource>
      <inkml:timestamp xml:id="ts0" timeString="2021-04-06T15:25:04.279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8AE3D117-67DA-437A-A32F-A696DEAD0A56}" emma:medium="tactile" emma:mode="ink">
          <msink:context xmlns:msink="http://schemas.microsoft.com/ink/2010/main" type="inkDrawing" rotatedBoundingBox="22180,7449 22217,7510 22190,7527 22153,7466" shapeName="Other"/>
        </emma:interpretation>
      </emma:emma>
    </inkml:annotationXML>
    <inkml:trace contextRef="#ctx0" brushRef="#br0">0 0 0,'23'23'0,"0"0"16,-46-23-16,46 0 0,-46 23 15</inkml:trace>
  </inkml:traceGroup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86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3.19231" units="1/cm"/>
          <inkml:channelProperty channel="Y" name="resolution" value="33.75" units="1/cm"/>
          <inkml:channelProperty channel="T" name="resolution" value="1" units="1/dev"/>
        </inkml:channelProperties>
      </inkml:inkSource>
      <inkml:timestamp xml:id="ts0" timeString="2021-04-06T15:25:07.553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D62B927B-4335-4889-9AA0-365532B670BE}" emma:medium="tactile" emma:mode="ink">
          <msink:context xmlns:msink="http://schemas.microsoft.com/ink/2010/main" type="inkDrawing" rotatedBoundingBox="19165,9028 19180,9028 19180,9043 19165,9043" shapeName="Other"/>
        </emma:interpretation>
      </emma:emma>
    </inkml:annotationXML>
    <inkml:trace contextRef="#ctx0" brushRef="#br0">185-1201 0</inkml:trace>
  </inkml:traceGroup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86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3.19231" units="1/cm"/>
          <inkml:channelProperty channel="Y" name="resolution" value="33.75" units="1/cm"/>
          <inkml:channelProperty channel="T" name="resolution" value="1" units="1/dev"/>
        </inkml:channelProperties>
      </inkml:inkSource>
      <inkml:timestamp xml:id="ts0" timeString="2021-04-06T15:25:06.161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CE71D65E-B8EF-4FF0-A7CC-BC57C3473D43}" emma:medium="tactile" emma:mode="ink">
          <msink:context xmlns:msink="http://schemas.microsoft.com/ink/2010/main" type="writingRegion" rotatedBoundingBox="14300,8198 18924,7882 19124,10808 14500,11124"/>
        </emma:interpretation>
      </emma:emma>
    </inkml:annotationXML>
    <inkml:traceGroup>
      <inkml:annotationXML>
        <emma:emma xmlns:emma="http://www.w3.org/2003/04/emma" version="1.0">
          <emma:interpretation id="{B76549EE-2F9A-42FC-888A-C25053A9B146}" emma:medium="tactile" emma:mode="ink">
            <msink:context xmlns:msink="http://schemas.microsoft.com/ink/2010/main" type="paragraph" rotatedBoundingBox="14302,8195 15849,8347 15717,9699 14169,954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BC25514-D17E-47D4-BC1F-9466D9DCD6C4}" emma:medium="tactile" emma:mode="ink">
              <msink:context xmlns:msink="http://schemas.microsoft.com/ink/2010/main" type="inkBullet" rotatedBoundingBox="14302,8195 14318,8197 14316,8220 14300,8218"/>
            </emma:interpretation>
            <emma:one-of disjunction-type="recognition" id="oneOf0">
              <emma:interpretation id="interp0" emma:lang="" emma:confidence="0">
                <emma:literal>•</emma:literal>
              </emma:interpretation>
            </emma:one-of>
          </emma:emma>
        </inkml:annotationXML>
        <inkml:trace contextRef="#ctx0" brushRef="#br0">-1524 670 0,'0'23'0</inkml:trace>
      </inkml:traceGroup>
      <inkml:traceGroup>
        <inkml:annotationXML>
          <emma:emma xmlns:emma="http://www.w3.org/2003/04/emma" version="1.0">
            <emma:interpretation id="{06A83A53-C27E-4F07-A301-DF7B3842E46E}" emma:medium="tactile" emma:mode="ink">
              <msink:context xmlns:msink="http://schemas.microsoft.com/ink/2010/main" type="line" rotatedBoundingBox="15701,9626 15724,9629 15717,9699 15694,9697"/>
            </emma:interpretation>
          </emma:emma>
        </inkml:annotationXML>
        <inkml:traceGroup>
          <inkml:annotationXML>
            <emma:emma xmlns:emma="http://www.w3.org/2003/04/emma" version="1.0">
              <emma:interpretation id="{7DEF5A89-BDA4-41EC-9DB3-23205FB751E5}" emma:medium="tactile" emma:mode="ink">
                <msink:context xmlns:msink="http://schemas.microsoft.com/ink/2010/main" type="inkWord" rotatedBoundingBox="15701,9626 15724,9629 15717,9699 15694,9697"/>
              </emma:interpretation>
            </emma:emma>
          </inkml:annotationXML>
          <inkml:trace contextRef="#ctx0" brushRef="#br0" timeOffset="613.6512">-116 2102 0,'-23'69'0</inkml:trace>
        </inkml:traceGroup>
      </inkml:traceGroup>
    </inkml:traceGroup>
    <inkml:traceGroup>
      <inkml:annotationXML>
        <emma:emma xmlns:emma="http://www.w3.org/2003/04/emma" version="1.0">
          <emma:interpretation id="{CA1DD6DD-9E39-4386-ADF5-40BFA2E77568}" emma:medium="tactile" emma:mode="ink">
            <msink:context xmlns:msink="http://schemas.microsoft.com/ink/2010/main" type="paragraph" rotatedBoundingBox="14501,9744 19030,9434 19124,10808 14594,1111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A5A419C-870D-4E68-9963-F602C04910F1}" emma:medium="tactile" emma:mode="ink">
              <msink:context xmlns:msink="http://schemas.microsoft.com/ink/2010/main" type="inkBullet" rotatedBoundingBox="14501,9744 14686,9731 14780,11105 14594,11118"/>
            </emma:interpretation>
          </emma:emma>
        </inkml:annotationXML>
        <inkml:trace contextRef="#ctx0" brushRef="#br0" timeOffset="5590.8083">-1339 2217 0</inkml:trace>
        <inkml:trace contextRef="#ctx0" brushRef="#br0" timeOffset="18578.3989">-1085 3210 0,'0'23'0,"-23"0"15,23 0-15,-24 0 0,1-23 0,0 23 16</inkml:trace>
        <inkml:trace contextRef="#ctx0" brushRef="#br0" timeOffset="18410.4912">-1062 3556 0,'0'23'16</inkml:trace>
      </inkml:traceGroup>
      <inkml:traceGroup>
        <inkml:annotationXML>
          <emma:emma xmlns:emma="http://www.w3.org/2003/04/emma" version="1.0">
            <emma:interpretation id="{FFCFB51E-B88A-4675-8C96-66FF71C73EF2}" emma:medium="tactile" emma:mode="ink">
              <msink:context xmlns:msink="http://schemas.microsoft.com/ink/2010/main" type="line" rotatedBoundingBox="16949,10367 19084,10221 19097,10413 16962,10559"/>
            </emma:interpretation>
          </emma:emma>
        </inkml:annotationXML>
        <inkml:traceGroup>
          <inkml:annotationXML>
            <emma:emma xmlns:emma="http://www.w3.org/2003/04/emma" version="1.0">
              <emma:interpretation id="{DB7872DA-2FAE-4542-AF86-D1EFA9986D6F}" emma:medium="tactile" emma:mode="ink">
                <msink:context xmlns:msink="http://schemas.microsoft.com/ink/2010/main" type="inkWord" rotatedBoundingBox="16951,10392 16971,10391 16980,10528 16960,10529"/>
              </emma:interpretation>
            </emma:emma>
          </inkml:annotationXML>
          <inkml:trace contextRef="#ctx0" brushRef="#br0" timeOffset="19053.1327">1131 2864 0,'0'69'0,"0"-46"0,0 0 16,0 0-16</inkml:trace>
        </inkml:traceGroup>
        <inkml:traceGroup>
          <inkml:annotationXML>
            <emma:emma xmlns:emma="http://www.w3.org/2003/04/emma" version="1.0">
              <emma:interpretation id="{52F4A332-791B-4FA5-B286-80BC88CC0570}" emma:medium="tactile" emma:mode="ink">
                <msink:context xmlns:msink="http://schemas.microsoft.com/ink/2010/main" type="inkWord" rotatedBoundingBox="18980,10229 19084,10221 19097,10413 18993,10421">
                  <msink:destinationLink direction="with" ref="{B672B967-0F10-4B93-9E72-B8C892BCFBFD}"/>
                </msink:context>
              </emma:interpretation>
            </emma:emma>
          </inkml:annotationXML>
          <inkml:trace contextRef="#ctx0" brushRef="#br0" timeOffset="-785.5504">3140 2702 0,'93'115'0,"-93"-91"0,23-1 0,-23 0 16</inkml:trace>
        </inkml:traceGroup>
      </inkml:traceGroup>
    </inkml:traceGroup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86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3.19231" units="1/cm"/>
          <inkml:channelProperty channel="Y" name="resolution" value="33.75" units="1/cm"/>
          <inkml:channelProperty channel="T" name="resolution" value="1" units="1/dev"/>
        </inkml:channelProperties>
      </inkml:inkSource>
      <inkml:timestamp xml:id="ts0" timeString="2021-04-06T15:02:35.373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6B49692D-82FC-43F6-8CCC-C51811BB5D0E}" emma:medium="tactile" emma:mode="ink">
          <msink:context xmlns:msink="http://schemas.microsoft.com/ink/2010/main" type="inkDrawing" rotatedBoundingBox="18745,10699 20472,1422 26412,2527 24685,11805" hotPoints="26411,7136 22602,10945 18793,7136 22602,3327" semanticType="enclosure" shapeName="Circle">
            <msink:destinationLink direction="with" ref="{2BC9FCFB-CA1F-4C1C-9A41-E8D5B2DCF73D}"/>
          </msink:context>
        </emma:interpretation>
      </emma:emma>
    </inkml:annotationXML>
    <inkml:trace contextRef="#ctx0" brushRef="#br0">5016 1016 0,'-46'0'0,"-46"-46"32,69 46-32,-1-23 0,1 0 15,-23 0-15,23 0 0,0 23 16,0-23-16,-23 0 0,23 0 0,0-1 15,-1 1-15,-22 0 0,23 0 0,0 0 16,0 0-16,0 0 0,0 0 0,0 0 16,-23 0-16,22 0 0,1-1 0,0 1 15,-23 0-15,23 23 0,0-23 0,-23 23 16,0-23-16,22 23 0,-22 0 0,0-23 16,23 23-16,-23 0 0,0 0 0,-1 0 15,1 0-15,0 0 0,0 0 16,0 0-16,0 23 0,-1-23 0,-22 0 15,23 0-15,0 0 0,0 0 0,-24 0 16,24 0-16,0 23 0,0-23 0,0 0 16,-1 0-16,1 0 0,0 0 0,0 0 15,23 0-15,-23 0 0,22 0 0,-22 0 16,0 0-16,23 0 0,-23 0 0,23 0 16,-23 0-16,22 0 0,1 0 0,-23 0 15,23 0-15,-23 0 0,23 23 16,-23-23-16,23 0 0,-24 23 0,1-23 15,0 23-15,0 1 0,0-1 0,-1 0 16,24-23-16,-23 46 0,0-23 0,0 0 16,23 0-16,-23 0 0,22 0 0,1-23 15,-23 23-15,23 1 0,0-1 0,0 0 16,0 0-16,0-23 0,23 23 16,-23 0-16,0 0 0,-1 0 0,1 0 15,0 0-15,0 0 0,0 1 0,0-1 16,0 0-16,0 23 0,0-23 0,-23 0 15,22 23-15,1-23 0,0 24 0,0-24 16,0 23-16,0-23 0,0 23 16,0-23-16,0 23 0,23-23 0,-23 24 15,0-24-15,23 0 0,-24 23 0,24-23 16,-23 69-16,23-45 16,-46 68-16,46-92 15,-23 23-15,23 1 0,-23-1 0,0 0 16,23 0-16,-23 0 0,0 0 0,23 1 15,-23-24-15,0 23 0,-1 0 0,1 0 16,0 0-16,0 24 0,23-24 0,-23 0 16,0 0-16,0 0 0,23 1 0,-23-1 15,23 0-15,-23 0 0,23 0 0,-23 1 16,23-1-16,0 23 0,-23-23 0,23 23 16,0-22-16,0 22 0,-24 0 0,24-23 15,-23 24-15,23-1 0,-23-23 0,23 23 16,-23 1-16,0-24 0,0 23 15,0-23-15,0 24 0,0-1 0,0-23 16,23 23-16,-23 1 0,-1-24 0,1 23 16,23-23-16,-23 23 0,0-22 0,23 22 15,-23 0-15,23-23 0,-23 24 0,23-1 16,-23 0-16,23 0 0,-23 24 16,0-24-16,23 23 0,-23 1 0,23-1 0,-23 1 15,23-1-15,0 0 0,-24 1 0,24-1 16,0-23-16,0 24 0,0-1 0,0 0 15,0-22-15,0 22 0,24 0 0,-1 1 16,-23-24-16,23 23 0,0-22 16,0 22-16,23-23 0,-23 1 0,0-1 15,0 0-15,24 0 0,-24 1 0,0-1 16,23 23-16,-23-22 0,23 22 0,0 0 16,1 1-16,-1-1 0,0 23 0,0-22 15,23-1-15,-22 1 0,-1-24 0,23 0 16,-23 0-16,23-22 0,1-1 0,-24 0 15,46-23-15,-22 0 0,-1 0 0,23 0 16,-23 0-16,24-23 0,-24 0 0,23 0 16,1 0-16,-24 0 0,23-23 15,1 0-15,-1 0 0,1-23 0,-1 23 16,0 0-16,1-23 0,-1 22 0,0 1 16,1 0-16,-1-23 0,24 23 0,-24 0 15,0 0-15,24 0 0,-1 0 0,-22 0 16,22-24-16,0 24 0,1-23 0,-24 0 15,24 0-15,-1-24 0,-22 24 0,-1-23 16,0 0-16,1-24 0,-1 24 0,0-23 16,-22 22-16,22-22 0,-23-23 0,1 22 15,-1 1-15,23 0 0,-23-1 0,1 1 16,-1-1-16,0 1 0,-23 0 0,24-1 16,-1 1-16,-23 0 0,23-1 15,-22 1-15,-1 0 0,0-1 0,0 1 16,-23-1-16,23-22 0,-22 0 0,-1-1 15,23 1-15,-23-24 0,0 1 0,0-24 16,0 23-16,0-22 0,0-24 0,0 23 16,1 1-16,-1-24 0,-23 23 0,23 1 15,0-1-15,-23 0 0,23 24 16,-23-1-16,0-22 0,-23 22 0,23 1 0,-23-1 16,0-23-16,-24 24 0,1-24 0,0 1 15,0-1-15,-23 0 0,22 1 0,-22-1 16,0 0-16,0 1 0,-1-1 0,-22 24 15,23-24-15,-47 23 0,24 1 16,-24-1-16</inkml:trace>
  </inkml:traceGroup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86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3.19231" units="1/cm"/>
          <inkml:channelProperty channel="Y" name="resolution" value="33.75" units="1/cm"/>
          <inkml:channelProperty channel="T" name="resolution" value="1" units="1/dev"/>
        </inkml:channelProperties>
      </inkml:inkSource>
      <inkml:timestamp xml:id="ts0" timeString="2021-04-06T15:25:04.500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57D306EE-9EF8-426C-82C3-CAAB1E85024C}" emma:medium="tactile" emma:mode="ink">
          <msink:context xmlns:msink="http://schemas.microsoft.com/ink/2010/main" type="writingRegion" rotatedBoundingBox="21867,9074 21959,9074 21959,11384 21867,11384"/>
        </emma:interpretation>
      </emma:emma>
    </inkml:annotationXML>
    <inkml:traceGroup>
      <inkml:annotationXML>
        <emma:emma xmlns:emma="http://www.w3.org/2003/04/emma" version="1.0">
          <emma:interpretation id="{7A755F05-840F-4EB0-B0EC-4A50D367C5F0}" emma:medium="tactile" emma:mode="ink">
            <msink:context xmlns:msink="http://schemas.microsoft.com/ink/2010/main" type="paragraph" rotatedBoundingBox="21867,9074 21959,9074 21959,11384 21867,113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77AF92C-31D8-4A53-9296-8B6F4AACFAA3}" emma:medium="tactile" emma:mode="ink">
              <msink:context xmlns:msink="http://schemas.microsoft.com/ink/2010/main" type="line" rotatedBoundingBox="21867,9074 21959,9074 21959,11384 21867,11384"/>
            </emma:interpretation>
          </emma:emma>
        </inkml:annotationXML>
        <inkml:traceGroup>
          <inkml:annotationXML>
            <emma:emma xmlns:emma="http://www.w3.org/2003/04/emma" version="1.0">
              <emma:interpretation id="{C0FA7D1F-1911-4238-8CCF-585F8C79B9BA}" emma:medium="tactile" emma:mode="ink">
                <msink:context xmlns:msink="http://schemas.microsoft.com/ink/2010/main" type="inkWord" rotatedBoundingBox="21867,9074 21959,9074 21959,11384 21867,11384"/>
              </emma:interpretation>
            </emma:emma>
          </inkml:annotationXML>
          <inkml:trace contextRef="#ctx0" brushRef="#br0">9 0 0,'23'185'0,"-23"-139"0,0-23 0,-23 24 15,23-1-15,0 0 0,0 23 16,0-23-16,0 24 0,0-24 0,0 0 16</inkml:trace>
          <inkml:trace contextRef="#ctx0" brushRef="#br0" timeOffset="184.8947">78 1478 0,'23'139'0,"-23"-47"0,0-23 0,0 24 16,0-24-16,-23 23 0,23-22 0,-23-1 16,23-23-16,-23 23 0,23-45 0</inkml:trace>
        </inkml:traceGroup>
      </inkml:traceGroup>
    </inkml:traceGroup>
  </inkml:traceGroup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86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3.19231" units="1/cm"/>
          <inkml:channelProperty channel="Y" name="resolution" value="33.75" units="1/cm"/>
          <inkml:channelProperty channel="T" name="resolution" value="1" units="1/dev"/>
        </inkml:channelProperties>
      </inkml:inkSource>
      <inkml:timestamp xml:id="ts0" timeString="2021-04-06T15:25:07.262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8AF40ECF-A2B7-4BAC-8AA1-9E4C910784F2}" emma:medium="tactile" emma:mode="ink">
          <msink:context xmlns:msink="http://schemas.microsoft.com/ink/2010/main" type="inkDrawing" rotatedBoundingBox="17603,8909 17640,9004 17621,9012 17583,8917" shapeName="Other"/>
        </emma:interpretation>
      </emma:emma>
    </inkml:annotationXML>
    <inkml:trace contextRef="#ctx0" brushRef="#br0">1755 1386 0,'23'92'0,"0"-92"16</inkml:trace>
  </inkml:traceGroup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86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3.19231" units="1/cm"/>
          <inkml:channelProperty channel="Y" name="resolution" value="33.75" units="1/cm"/>
          <inkml:channelProperty channel="T" name="resolution" value="1" units="1/dev"/>
        </inkml:channelProperties>
      </inkml:inkSource>
      <inkml:timestamp xml:id="ts0" timeString="2021-04-06T15:25:26.403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E4F67D1A-8013-49EF-AD0B-A859743F26CF}" emma:medium="tactile" emma:mode="ink">
          <msink:context xmlns:msink="http://schemas.microsoft.com/ink/2010/main" type="inkDrawing" rotatedBoundingBox="22964,9963 23001,10081 22966,10092 22929,9975" shapeName="Other">
            <msink:destinationLink direction="with" ref="{B672B967-0F10-4B93-9E72-B8C892BCFBFD}"/>
          </msink:context>
        </emma:interpretation>
      </emma:emma>
    </inkml:annotationXML>
    <inkml:trace contextRef="#ctx0" brushRef="#br0">7089 2448 0,'46'23'0,"-46"0"0,0 0 0,0 0 15,0 0-15</inkml:trace>
  </inkml:traceGroup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86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3.19231" units="1/cm"/>
          <inkml:channelProperty channel="Y" name="resolution" value="33.75" units="1/cm"/>
          <inkml:channelProperty channel="T" name="resolution" value="1" units="1/dev"/>
        </inkml:channelProperties>
      </inkml:inkSource>
      <inkml:timestamp xml:id="ts0" timeString="2021-04-06T15:25:25.868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B672B967-0F10-4B93-9E72-B8C892BCFBFD}" emma:medium="tactile" emma:mode="ink">
          <msink:context xmlns:msink="http://schemas.microsoft.com/ink/2010/main" type="inkDrawing" rotatedBoundingBox="21080,10320 21082,10114 21106,10114 21104,10321" semanticType="callout" shapeName="Other">
            <msink:sourceLink direction="with" ref="{52F4A332-791B-4FA5-B286-80BC88CC0570}"/>
            <msink:sourceLink direction="with" ref="{E4F67D1A-8013-49EF-AD0B-A859743F26CF}"/>
          </msink:context>
        </emma:interpretation>
      </emma:emma>
    </inkml:annotationXML>
    <inkml:trace contextRef="#ctx0" brushRef="#br0">5242 2587 0,'23'115'0,"-23"-92"0,0 0 0,-23 0 15,23 0-15,0-46 16</inkml:trace>
  </inkml:traceGroup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86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3.19231" units="1/cm"/>
          <inkml:channelProperty channel="Y" name="resolution" value="33.75" units="1/cm"/>
          <inkml:channelProperty channel="T" name="resolution" value="1" units="1/dev"/>
        </inkml:channelProperties>
      </inkml:inkSource>
      <inkml:timestamp xml:id="ts0" timeString="2021-04-06T15:25:32.324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3392680F-5FA8-45B7-8B8B-1C8B81F1FC97}" emma:medium="tactile" emma:mode="ink">
          <msink:context xmlns:msink="http://schemas.microsoft.com/ink/2010/main" type="writingRegion" rotatedBoundingBox="14708,12584 14732,12584 14732,12746 14708,12746"/>
        </emma:interpretation>
      </emma:emma>
    </inkml:annotationXML>
    <inkml:traceGroup>
      <inkml:annotationXML>
        <emma:emma xmlns:emma="http://www.w3.org/2003/04/emma" version="1.0">
          <emma:interpretation id="{8B1BB845-6FFF-44CC-A1E5-68DE94749B08}" emma:medium="tactile" emma:mode="ink">
            <msink:context xmlns:msink="http://schemas.microsoft.com/ink/2010/main" type="paragraph" rotatedBoundingBox="14708,12584 14732,12584 14732,12746 14708,1274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9D9D901-04BD-4D7B-9A7A-5C381813784B}" emma:medium="tactile" emma:mode="ink">
              <msink:context xmlns:msink="http://schemas.microsoft.com/ink/2010/main" type="line" rotatedBoundingBox="14708,12584 14732,12584 14732,12746 14708,12746"/>
            </emma:interpretation>
          </emma:emma>
        </inkml:annotationXML>
        <inkml:traceGroup>
          <inkml:annotationXML>
            <emma:emma xmlns:emma="http://www.w3.org/2003/04/emma" version="1.0">
              <emma:interpretation id="{0A820DAD-2423-4135-9F07-7934650BEC55}" emma:medium="tactile" emma:mode="ink">
                <msink:context xmlns:msink="http://schemas.microsoft.com/ink/2010/main" type="inkWord" rotatedBoundingBox="14708,12584 14732,12584 14732,12746 14708,12746"/>
              </emma:interpretation>
            </emma:emma>
          </inkml:annotationXML>
          <inkml:trace contextRef="#ctx0" brushRef="#br0">0 0 0,'24'46'0,"-24"-22"15,0-1-15,0 0 0,0 0 0,0 0 0</inkml:trace>
        </inkml:traceGroup>
      </inkml:traceGroup>
    </inkml:traceGroup>
  </inkml:traceGroup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86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3.19231" units="1/cm"/>
          <inkml:channelProperty channel="Y" name="resolution" value="33.75" units="1/cm"/>
          <inkml:channelProperty channel="T" name="resolution" value="1" units="1/dev"/>
        </inkml:channelProperties>
      </inkml:inkSource>
      <inkml:timestamp xml:id="ts0" timeString="2021-04-06T15:26:08.566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1FD12C32-D85E-4127-9EF7-D2DAE341BBC0}" emma:medium="tactile" emma:mode="ink">
          <msink:context xmlns:msink="http://schemas.microsoft.com/ink/2010/main" type="inkDrawing" rotatedBoundingBox="11290,8224 12629,8180 12633,8310 11294,8353" semanticType="callout" shapeName="Other"/>
        </emma:interpretation>
      </emma:emma>
    </inkml:annotationXML>
    <inkml:trace contextRef="#ctx0" brushRef="#br0">251 24 0,'-115'0'16,"91"23"-16,1-23 0,0 0 0,0 0 16,0 0-16,0 0 15,46 0 17,0 0-17,0 0-15,-23 23 0,23-23 16,0 0-16,24 0 0,-24 23 0,0-23 15,23 23-15,-23-23 0,23 0 16,0 24-16,-22-24 0,22 0 0,0 0 16,23 0-16,-23-24 0,1 24 0,22 0 15,-23-23-15,0 23 0,23-23 0,-22 23 16,-1-23-16,23 23 0,-23-23 0,0 23 16,1-23-16,-1 23 0,0 0 0,-23 0 15,23 0-15</inkml:trace>
  </inkml:traceGroup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86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3.19231" units="1/cm"/>
          <inkml:channelProperty channel="Y" name="resolution" value="33.75" units="1/cm"/>
          <inkml:channelProperty channel="T" name="resolution" value="1" units="1/dev"/>
        </inkml:channelProperties>
      </inkml:inkSource>
      <inkml:timestamp xml:id="ts0" timeString="2021-04-06T15:26:08.955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C7CB84C0-579D-4706-BF8F-29272238502A}" emma:medium="tactile" emma:mode="ink">
          <msink:context xmlns:msink="http://schemas.microsoft.com/ink/2010/main" type="inkDrawing" rotatedBoundingBox="12538,7503 13706,8546 13417,8869 12249,7827" semanticType="callout" shapeName="Other"/>
        </emma:interpretation>
      </emma:emma>
    </inkml:annotationXML>
    <inkml:trace contextRef="#ctx0" brushRef="#br0">23 0 0,'0'46'0,"-23"-22"15,23-1-15,0 0 0,0 0 16,0 0-16,0 0 0,23 0 0,-23 0 16,23 23-16,0-23 0,23 24 0,-23-24 15,24 23-15,-1-23 0,0 0 16,0 23-16,0-23 0,0 0 0,1 1 0,-1 22 15,23-23-15,-23 0 0,0 0 0,1 0 16,-1 0-16,0 0 0,0 0 16,0 0-16,-23 1 0,24-1 0,-24 0 15,0 0-15,0 0 0,0 0 0,0 0 16,-23 0-16,0 0 0,0 0 0,0 0 16,0 1-16,-23-1 0,0 23 0,23 0 15,-46-23-15,23 23 0,0 0 0,-24 1 16</inkml:trace>
  </inkml:traceGroup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86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3.19231" units="1/cm"/>
          <inkml:channelProperty channel="Y" name="resolution" value="33.75" units="1/cm"/>
          <inkml:channelProperty channel="T" name="resolution" value="1" units="1/dev"/>
        </inkml:channelProperties>
      </inkml:inkSource>
      <inkml:timestamp xml:id="ts0" timeString="2021-04-06T15:26:09.745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F8CD8902-9780-4206-861F-1CE8AEA8BD5C}" emma:medium="tactile" emma:mode="ink">
          <msink:context xmlns:msink="http://schemas.microsoft.com/ink/2010/main" type="inkDrawing" rotatedBoundingBox="21151,8266 23416,8326 23412,8496 21146,8435" shapeName="Other">
            <msink:destinationLink direction="with" ref="{4E6A9579-DDF4-4D4E-AF1A-790B98C061E7}"/>
            <msink:destinationLink direction="with" ref="{24DDE8FD-D68E-4506-9594-0B175C46DC21}"/>
          </msink:context>
        </emma:interpretation>
      </emma:emma>
    </inkml:annotationXML>
    <inkml:trace contextRef="#ctx0" brushRef="#br0">0 0 0,'0'46'16,"0"-22"-16,23-24 78,0 0-78,0 0 0,0 23 16,0-23-16,23 23 0,1-23 0,-1 23 15,23-23-15,-23 23 0,24-23 0,-1 0 16,0 23-16,23-23 0,-22 0 0,22 0 16,-23-23-16,24 23 0,-1 0 15,0 0-15,1-23 0,-1 23 0,1 0 16,-24 0-16,23 0 0,1 0 0,-24 0 15,0 0-15,23 0 0,-22 0 0,-1 0 16,0 0-16,-23 23 0,24-23 0</inkml:trace>
  </inkml:traceGroup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86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3.19231" units="1/cm"/>
          <inkml:channelProperty channel="Y" name="resolution" value="33.75" units="1/cm"/>
          <inkml:channelProperty channel="T" name="resolution" value="1" units="1/dev"/>
        </inkml:channelProperties>
      </inkml:inkSource>
      <inkml:timestamp xml:id="ts0" timeString="2021-04-06T15:26:10.488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24DDE8FD-D68E-4506-9594-0B175C46DC21}" emma:medium="tactile" emma:mode="ink">
          <msink:context xmlns:msink="http://schemas.microsoft.com/ink/2010/main" type="inkDrawing" rotatedBoundingBox="21220,8082 22018,8710 21978,8762 21179,8133" semanticType="callout" shapeName="Other">
            <msink:sourceLink direction="with" ref="{F8CD8902-9780-4206-861F-1CE8AEA8BD5C}"/>
          </msink:context>
        </emma:interpretation>
      </emma:emma>
    </inkml:annotationXML>
    <inkml:trace contextRef="#ctx0" brushRef="#br0">0 0 0,'23'46'16,"-23"-23"-16,23 0 0,0 0 15,-23 0-15,47 0 0,-24 0 0,23 0 16,0 24-16,23-1 0,1 0 0,-1 23 15,23-23-15,-23 24 0,24-1 16,-1-23-16</inkml:trace>
  </inkml:traceGroup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86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3.19231" units="1/cm"/>
          <inkml:channelProperty channel="Y" name="resolution" value="33.75" units="1/cm"/>
          <inkml:channelProperty channel="T" name="resolution" value="1" units="1/dev"/>
        </inkml:channelProperties>
      </inkml:inkSource>
      <inkml:timestamp xml:id="ts0" timeString="2021-04-06T15:26:10.257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4E6A9579-DDF4-4D4E-AF1A-790B98C061E7}" emma:medium="tactile" emma:mode="ink">
          <msink:context xmlns:msink="http://schemas.microsoft.com/ink/2010/main" type="inkDrawing" rotatedBoundingBox="21172,8276 22077,7581 22213,7758 21308,8453" semanticType="callout" shapeName="Other">
            <msink:sourceLink direction="with" ref="{F8CD8902-9780-4206-861F-1CE8AEA8BD5C}"/>
          </msink:context>
        </emma:interpretation>
      </emma:emma>
    </inkml:annotationXML>
    <inkml:trace contextRef="#ctx0" brushRef="#br0">0 670 0,'23'-23'16,"-23"0"-16,0 0 15,24 23 1,-24-23-16,0-1 0,0 1 16,23 0-16,0 0 15,-23 0-15,23 0 0,-23 0 0,23 0 16,0 0-16,-23 0 0,23 0 0,0-1 16,0 1-16,0 0 0,0 0 15,1 0-15,-1 0 0,0 0 0,23 0 16,-23 0-16,23 0 0,-23 23 0,23-23 15,1-1-15,-1 24 0,0-23 0,-23 23 16,23-23-16,0 23 0,1 0 0,-24 0 16,0 0-16,23 0 0</inkml:trace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86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3.19231" units="1/cm"/>
          <inkml:channelProperty channel="Y" name="resolution" value="33.75" units="1/cm"/>
          <inkml:channelProperty channel="T" name="resolution" value="1" units="1/dev"/>
        </inkml:channelProperties>
      </inkml:inkSource>
      <inkml:timestamp xml:id="ts0" timeString="2021-04-06T15:02:37.306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5CC2C0D4-5446-43D9-8A5C-85E837D2158E}" emma:medium="tactile" emma:mode="ink">
          <msink:context xmlns:msink="http://schemas.microsoft.com/ink/2010/main" type="inkDrawing" rotatedBoundingBox="23959,9922 25658,17483 20201,18709 18502,11149" hotPoints="25924,14742 22502,18164 19081,14742 22502,11321" semanticType="enclosure" shapeName="Circle"/>
        </emma:interpretation>
      </emma:emma>
    </inkml:annotationXML>
    <inkml:trace contextRef="#ctx0" brushRef="#br0">1182 24 0,'-23'0'0,"0"-23"0,0 23 16,0 0-16,-1 0 16,1 0-16,0 0 0,0 23 15,0-23-15,0 0 0,0 0 0,0 0 0,0 23 16,0-23-16,0 0 0,-1 23 16,1-23-16,0 23 0,0-23 0,23 23 15,-23-23-15,0 23 0,0 0 0,0 0 16,0 0-16,23 1 0,-23 22 0,0 0 15,23 0-15,-24 0 0,1 0 0,23 24 16,-23-1-16,23 0 0,-23 1 0,23-1 16,-23 23-16,23-23 0,-23 24 0,0-24 15,23 23-15,-23 1 0,0-1 0,0 1 16,23-1-16,-23 0 0,-1 1 16,1 22-16,0-23 0,0 24 0,0-24 15,0 24-15,23-24 0,-23 24 0,0-1 16,23 0-16,-23 24 0,23-24 0,-23 24 15,23 0-15,0-24 0,-23 24 0,23-1 16,0 1-16,0-1 0,-24-22 0,24 22 16,0-22-16,-23-1 0,23 1 0,0-1 15,-23-23-15,23 24 0,0-1 0,0-22 16,0 22-16,-23-23 0,46 24 0,-23-1 16,0 1-16,0-1 0,23 1 0,-23-1 15,23 24-15,1-24 0,-1 1 0,23 138 16,-23-116-16,23 1 15,0-24-15,-23 1 0,24-1 0,-1 1 16,23-24-16,-23-23 0,0 0 0,1 1 16,22-47-16,0 23 0,-23-23 0,24-23 15,22 0-15,-23 0 0,0 0 0,1-23 16,22 0-16,-23 0 0,24 0 0,-24 0 16,23 0-16,1-1 0,-1 1 0,-23 0 15,24 23-15,22-23 0,-22 0 0,-1 0 16,23 23-16,-22-23 0,22 23 0,1 0 15,22-23-15,-22 23 0,22 0 16,1-23-16,-1 23 0,1-23 0,22 0 16,-22-1-16,0 1 0,-1-23 0,1 23 15,-1-23-15,-22-23 0,-1 22 0,1-22 16,-24-23-16,0 23 0,1-24 0,-24 1 16,0-1-16,-23 1 0,1-23 0,-1 22 15,0-22-15,-23-1 0,0 24 0,0-23 16,0-1-16,0 1 0,-23 22 0,23-22 15,1 22-15,-24-22 0,23 23 0,-23-1 16,0-22-16,0 22 0,0 1 0,-23-23 16,-1 22-16,1-22 0,0-1 15,-23 1-15,0-1 0,-23-22 0,-1-1 16,1-22-16,-23-1 0,-24 0 0,1-22 16,-1-1-16,-22 0 0,-1-23 0,1 1 15,-1-1-15,-22 0 0,45 0 0,-22 0 16,22 47-16,24-1 0,-1 24 0,1 22 15,23 24-15,23-1 0,-1 24 0,1 23 16,0 0-16,23 23 0,-23 0 0,0-1 16,-1 1-16,24 0 0,-23 0 0,0 0 15,-23 0-15,22 23 0,-22-23 0,0 0 16,0 0-16,-1 23 0,-22-23 0,0 0 16,-24 23-16,24-24 0</inkml:trace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86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3.19231" units="1/cm"/>
          <inkml:channelProperty channel="Y" name="resolution" value="33.75" units="1/cm"/>
          <inkml:channelProperty channel="T" name="resolution" value="1" units="1/dev"/>
        </inkml:channelProperties>
      </inkml:inkSource>
      <inkml:timestamp xml:id="ts0" timeString="2021-04-06T15:03:02.301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07C4397A-8ADF-4EAF-91C7-3FC22EDAD1BC}" emma:medium="tactile" emma:mode="ink">
          <msink:context xmlns:msink="http://schemas.microsoft.com/ink/2010/main" type="inkDrawing" rotatedBoundingBox="14384,2073 16619,11633 9139,13382 6904,3822" semanticType="verticalRange" shapeName="Other">
            <msink:sourceLink direction="with" ref="{28F3E69C-6880-4431-9CF4-DF491917B497}"/>
          </msink:context>
        </emma:interpretation>
      </emma:emma>
    </inkml:annotationXML>
    <inkml:trace contextRef="#ctx0" brushRef="#br0">4184 0 0,'-70'46'0,"24"-23"0,0-23 16,0 23-16,0-23 0,-1 23 0,1 0 15,0-23-15,0 0 0,0 24 0,-1-24 16,1 0-16,0 0 0,0 23 0,-23-23 15,22 23-15,1-23 0,0 23 0,0 0 16,-23 0-16,22-23 0,1 46 0,-23-23 16,23 0-16,0 0 0,-24 24 15,24-1-15,-23-23 0,23 23 0,-24 0 16,24-23-16,-23 24 0,23-1 0,-23 0 16,-1 0-16,24 0 0,-23 0 0,23 1 15,-24-1-15,1 0 0,23 0 0,-23 0 16,22 1-16,-22-1 0,23 23 0,0-23 15,-23 23-15,-1-22 0,24 22 0,-23 23 16,23-22-16,-24-1 0,1 0 0,23 23 16,-23-22-16,22-1 0,-22 23 0,23-22 15,0-1-15,0 23 0,-24-22 0,24 22 16,0-23-16,0 24 0,0-1 0,-1-23 16,1 24-16,0-1 0,0-23 15,0 24-15,0-1 0,22 0 0,-22 1 16,23-1-16,0-23 0,0 24 0,-23-1 15,23 0-15,0 1 0,0 22 0,-1-22 16,24-1-16,-23 0 0,0 1 0,23-1 16,-23 23-16,23-22 0,-23 22 0,23-22 15,0-1-15,0 23 0,0-22 0,0-1 16,0 1-16,0-1 0,0 23 0,23-22 16,-23 22-16,23-22 0,0 22 0,-23 0 15,23 1-15,1-24 0,-1 24 0,0-24 16,0 24-16,23-24 0,-23 23 0,0-22 15,23-1-15,-23 0 0,24 1 16,-1-1-16,0 1 0,0-24 0,-23 23 16,23-23-16,24 24 0,-24-24 0,0 23 15,23-22-15,-22-1 0,-1-23 0,23 23 16,0-22-16,-23-1 0,24 0 0,-1-23 16,0 23-16,1-23 0,-1 0 0,23 24 15,-23-24-15,1 0 0,22 23 0,-23-23 16,24 23-16,-24-23 0,23 24 0,-22-1 15,22 0-15,0 0 0,1 0 0,-1 0 16,0 24-16,1-24 0,-1 0 0,1 0 16,-1 24-16,0-24 0,1 0 0,-1 0 15,0-23-15,24 23 0,-24 1 16,1-24-16,-1 0 0,23 0 0,-22 0 16,22-23-16,-22 23 0,22 0 0,0-23 15,-22 0-15,22 0 0,1 23 0,-1-23 16,24 0-16,-24 0 0,1 0 0,22 0 15,-22-23-15,22 23 0,-22 0 0,22-23 16,1 0-16,-24 0 0,24-23 0,-1-1 16,1 1-16,22 0 0,-22 0 0,0-23 15,22-1-15,1 1 0,-1-23 0,1-1 16,0 1-16,-1 0 0,24-24 0,0 1 16,-24-1-16</inkml:trace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86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3.19231" units="1/cm"/>
          <inkml:channelProperty channel="Y" name="resolution" value="33.75" units="1/cm"/>
          <inkml:channelProperty channel="T" name="resolution" value="1" units="1/dev"/>
        </inkml:channelProperties>
      </inkml:inkSource>
      <inkml:timestamp xml:id="ts0" timeString="2021-04-06T15:03:03.033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5C079522-5D34-4847-A4B4-7829E3C7B912}" emma:medium="tactile" emma:mode="ink">
          <msink:context xmlns:msink="http://schemas.microsoft.com/ink/2010/main" type="inkDrawing" rotatedBoundingBox="7047,17308 8729,10988 11887,11828 10206,18149" semanticType="callout" shapeName="Other"/>
        </emma:interpretation>
      </emma:emma>
    </inkml:annotationXML>
    <inkml:trace contextRef="#ctx0" brushRef="#br0">3651 0 0,'-231'0'0,"115"23"0,1 0 0,-1 0 16,1 0-16,-1 23 0,-22-23 0,22 24 15,1-1-15,-1 0 0,1 23 0,0-23 16,-1 1-16,1 22 0,-1-23 15,24 23-15,-24-22 0,1 22 0,23 0 16,-1 0-16,-22-22 0,22 22 0,1 23 16,0-23-16,-1 1 0,1 22 0,23 0 15,-24 1-15,24 22 0,0 1 0,-1-1 16,1 1-16,23 22 0,0 24 0,0-24 16,-1 24-16,24 0 0,0-1 0,0 1 15,23 0-15,0-1 0,0-22 0,23 22 16,0 1-16,24-23 0,-1 22 0,0 1 15,23-24-15,0 1 0,1 23 0,22-24 16,24 24-16,-1-24 0,0 1 0,24-1 16,0 1-16,-1-1 0,47-22 15,-24-1-15,47 1 0,-23 22 0,46-22 16,-23-24-16</inkml:trace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86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3.19231" units="1/cm"/>
          <inkml:channelProperty channel="Y" name="resolution" value="33.75" units="1/cm"/>
          <inkml:channelProperty channel="T" name="resolution" value="1" units="1/dev"/>
        </inkml:channelProperties>
      </inkml:inkSource>
      <inkml:timestamp xml:id="ts0" timeString="2021-04-06T15:03:16.734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1F13B179-7FBE-4924-A214-3DA525E8CE8C}" emma:medium="tactile" emma:mode="ink">
          <msink:context xmlns:msink="http://schemas.microsoft.com/ink/2010/main" type="inkDrawing" rotatedBoundingBox="11565,8326 16483,8285 16486,8636 11568,8676" shapeName="Other">
            <msink:destinationLink direction="with" ref="{17FA8678-B889-43F4-B785-AE10A35D9386}"/>
          </msink:context>
        </emma:interpretation>
      </emma:emma>
    </inkml:annotationXML>
    <inkml:trace contextRef="#ctx0" brushRef="#br0">0 324 0,'116'-23'0,"-47"0"0,-23 23 16,23-24-16,1 24 0,-24-23 0,23 23 15,0 0-15,1-23 0,-1 23 0,0-23 16,0 0-16,1 23 0,-1-23 0,23 0 16,-22 0-16,22 23 0,0-23 0,1 0 15,-1 0-15,23 23 0,-22-24 0,22 24 16,1 0-16,-1 0 0,24 0 0,-1 0 16,1 0-16,-1 0 0,1 24 0,23-24 15,-1 23-15,-22-23 0,22 23 0,1 0 16,0 23-16,-1-23 0,1 0 0,0 23 15,22-23-15,1 1 0,0-1 0,-1 0 16</inkml:trace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86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3.19231" units="1/cm"/>
          <inkml:channelProperty channel="Y" name="resolution" value="33.75" units="1/cm"/>
          <inkml:channelProperty channel="T" name="resolution" value="1" units="1/dev"/>
        </inkml:channelProperties>
      </inkml:inkSource>
      <inkml:timestamp xml:id="ts0" timeString="2021-04-06T15:03:17.344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17FA8678-B889-43F4-B785-AE10A35D9386}" emma:medium="tactile" emma:mode="ink">
          <msink:context xmlns:msink="http://schemas.microsoft.com/ink/2010/main" type="inkDrawing" rotatedBoundingBox="11740,9600 13678,10344 13667,10372 11730,9629" semanticType="callout" shapeName="Other">
            <msink:sourceLink direction="with" ref="{1F13B179-7FBE-4924-A214-3DA525E8CE8C}"/>
          </msink:context>
        </emma:interpretation>
      </emma:emma>
    </inkml:annotationXML>
    <inkml:trace contextRef="#ctx0" brushRef="#br0">0 0 0,'184'69'0,"-137"-69"0,22 23 0,0 0 16,0 0-16,24 23 0,-1-23 0,1 24 15,22-1-15,24 0 0,-24 0 0,47 23 16,-1-22-16,1 22 0,23 23 0,-1-22 15</inkml:trace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86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3.19231" units="1/cm"/>
          <inkml:channelProperty channel="Y" name="resolution" value="33.75" units="1/cm"/>
          <inkml:channelProperty channel="T" name="resolution" value="1" units="1/dev"/>
        </inkml:channelProperties>
      </inkml:inkSource>
      <inkml:timestamp xml:id="ts0" timeString="2021-04-06T15:03:32.005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28F3E69C-6880-4431-9CF4-DF491917B497}" emma:medium="tactile" emma:mode="ink">
          <msink:context xmlns:msink="http://schemas.microsoft.com/ink/2010/main" type="writingRegion" rotatedBoundingBox="10433,4131 15841,5471 15299,7659 9891,6318">
            <msink:destinationLink direction="with" ref="{07C4397A-8ADF-4EAF-91C7-3FC22EDAD1BC}"/>
          </msink:context>
        </emma:interpretation>
      </emma:emma>
    </inkml:annotationXML>
    <inkml:traceGroup>
      <inkml:annotationXML>
        <emma:emma xmlns:emma="http://www.w3.org/2003/04/emma" version="1.0">
          <emma:interpretation id="{6088CC95-585C-45F7-9F42-1B0C167ECE0E}" emma:medium="tactile" emma:mode="ink">
            <msink:context xmlns:msink="http://schemas.microsoft.com/ink/2010/main" type="paragraph" rotatedBoundingBox="10433,4131 15841,5471 15299,7659 9891,631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D61C8F9-153F-417E-A21C-CFEFFFE0AE4F}" emma:medium="tactile" emma:mode="ink">
              <msink:context xmlns:msink="http://schemas.microsoft.com/ink/2010/main" type="line" rotatedBoundingBox="10433,4131 15841,5471 15299,7659 9891,6318"/>
            </emma:interpretation>
          </emma:emma>
        </inkml:annotationXML>
        <inkml:traceGroup>
          <inkml:annotationXML>
            <emma:emma xmlns:emma="http://www.w3.org/2003/04/emma" version="1.0">
              <emma:interpretation id="{AD0C86A7-DAB9-4EC1-91D6-B80216C1AEE9}" emma:medium="tactile" emma:mode="ink">
                <msink:context xmlns:msink="http://schemas.microsoft.com/ink/2010/main" type="inkWord" rotatedBoundingBox="10433,4131 15841,5471 15299,7659 9891,6318"/>
              </emma:interpretation>
            </emma:emma>
          </inkml:annotationXML>
          <inkml:trace contextRef="#ctx0" brushRef="#br0">531 0 0,'-69'23'0,"23"0"15,23 0-15,-23 0 0,-1 0 0,24 0 16,-23 0-16,23 0 0,-23 24 15,23-24-15,0 23 0,0-23 0,-1 23 0,1 0 16,0 0-16,23 1 0,-23-1 0,23 23 16,0-23-16</inkml:trace>
          <inkml:trace contextRef="#ctx0" brushRef="#br0" timeOffset="141.8815">323 1385 0,'439'-138'0,"-346"68"0,-1 1 16,23 0-16,-22-24 0,22 24 0,-22-23 15,-1-1-15,0 1 0,1 23 0,-24-24 16,23 1-16,-22 0 0,-1-1 0,-23 24 16,23 0-16,-23-1 0,1 1 15</inkml:trace>
          <inkml:trace contextRef="#ctx0" brushRef="#br0" timeOffset="2264.6878">1663 231 0,'-23'69'0,"0"-46"0,23 23 16,23 0-16,-23 0 0,23 1 0,0-1 15,23 23-15,-23-23 0,23 0 0,0 1 16,1 22-16,-1-23 0,23 0 0,-23 0 16,24-22-16,-1-1 0,0 0 0,0 0 15,1-23-15,-1 0 0,0-23 0,0 23 16,1-23-16,-1 0 0,-23-24 0,23 24 16,-22-23-16,22 0 0,-23 0 15,0-24-15,-23 24 0,24-23 0,-24 0 16,0-1-16,-23-22 0,23 23 0,-23-24 15,-23 24-15,23 0 0,-23 0 0,0-1 16,-24 1-16,24 23 0,-46 23 0,23-23 16,0 23-16,-24-1 0,24 1 0,23 23 15,-23 0-15</inkml:trace>
          <inkml:trace contextRef="#ctx0" brushRef="#br0" timeOffset="2575.4911">3094 1270 0,'93'92'0,"-24"-92"0,-23 0 0,23 0 16,1-23-16,-1 0 0,23-23 0,-22 23 16,22-47-16,-23 24 0,1-23 0,22 0 15,-23-1-15,24-22 0,-24 23 0,0-24 16,0 1-16</inkml:trace>
          <inkml:trace contextRef="#ctx0" brushRef="#br0" timeOffset="-17100.8046">4341 438 0,'185'70'0,"0"-1"16</inkml:trace>
          <inkml:trace contextRef="#ctx0" brushRef="#br0" timeOffset="-16234.2606">4018 1893 0,'277'46'0,"-185"-23"0,1 0 0,22 1 0,-22-1 16,22 0-16,-23 0 0,24 0 0,-1-23 15,1 0-15,-1 0 0</inkml:trace>
        </inkml:traceGroup>
      </inkml:traceGroup>
    </inkml:traceGroup>
  </inkml:traceGroup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0784-454F-4AB0-B34B-AA44EBE8CDDE}" type="datetimeFigureOut">
              <a:rPr lang="hu-HU" smtClean="0"/>
              <a:t>2021. 04. 06.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063A9-C5E1-4B30-B1AE-E1A0AFE05B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8843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0784-454F-4AB0-B34B-AA44EBE8CDDE}" type="datetimeFigureOut">
              <a:rPr lang="hu-HU" smtClean="0"/>
              <a:t>2021. 04. 06.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063A9-C5E1-4B30-B1AE-E1A0AFE05B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9123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0784-454F-4AB0-B34B-AA44EBE8CDDE}" type="datetimeFigureOut">
              <a:rPr lang="hu-HU" smtClean="0"/>
              <a:t>2021. 04. 06.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063A9-C5E1-4B30-B1AE-E1A0AFE05B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0838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0784-454F-4AB0-B34B-AA44EBE8CDDE}" type="datetimeFigureOut">
              <a:rPr lang="hu-HU" smtClean="0"/>
              <a:t>2021. 04. 06.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063A9-C5E1-4B30-B1AE-E1A0AFE05B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89370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0784-454F-4AB0-B34B-AA44EBE8CDDE}" type="datetimeFigureOut">
              <a:rPr lang="hu-HU" smtClean="0"/>
              <a:t>2021. 04. 06.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063A9-C5E1-4B30-B1AE-E1A0AFE05B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2778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0784-454F-4AB0-B34B-AA44EBE8CDDE}" type="datetimeFigureOut">
              <a:rPr lang="hu-HU" smtClean="0"/>
              <a:t>2021. 04. 06.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063A9-C5E1-4B30-B1AE-E1A0AFE05B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680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0784-454F-4AB0-B34B-AA44EBE8CDDE}" type="datetimeFigureOut">
              <a:rPr lang="hu-HU" smtClean="0"/>
              <a:t>2021. 04. 06.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063A9-C5E1-4B30-B1AE-E1A0AFE05B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954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0784-454F-4AB0-B34B-AA44EBE8CDDE}" type="datetimeFigureOut">
              <a:rPr lang="hu-HU" smtClean="0"/>
              <a:t>2021. 04. 06.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063A9-C5E1-4B30-B1AE-E1A0AFE05B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05933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0784-454F-4AB0-B34B-AA44EBE8CDDE}" type="datetimeFigureOut">
              <a:rPr lang="hu-HU" smtClean="0"/>
              <a:t>2021. 04. 06.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063A9-C5E1-4B30-B1AE-E1A0AFE05B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6584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0784-454F-4AB0-B34B-AA44EBE8CDDE}" type="datetimeFigureOut">
              <a:rPr lang="hu-HU" smtClean="0"/>
              <a:t>2021. 04. 06.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063A9-C5E1-4B30-B1AE-E1A0AFE05B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2919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0784-454F-4AB0-B34B-AA44EBE8CDDE}" type="datetimeFigureOut">
              <a:rPr lang="hu-HU" smtClean="0"/>
              <a:t>2021. 04. 06.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063A9-C5E1-4B30-B1AE-E1A0AFE05B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6341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E0784-454F-4AB0-B34B-AA44EBE8CDDE}" type="datetimeFigureOut">
              <a:rPr lang="hu-HU" smtClean="0"/>
              <a:t>2021. 04. 06.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063A9-C5E1-4B30-B1AE-E1A0AFE05B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2613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13" Type="http://schemas.openxmlformats.org/officeDocument/2006/relationships/customXml" Target="../ink/ink6.xml"/><Relationship Id="rId18" Type="http://schemas.openxmlformats.org/officeDocument/2006/relationships/image" Target="../media/image39.emf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36.emf"/><Relationship Id="rId17" Type="http://schemas.openxmlformats.org/officeDocument/2006/relationships/customXml" Target="../ink/ink8.xml"/><Relationship Id="rId2" Type="http://schemas.openxmlformats.org/officeDocument/2006/relationships/image" Target="../media/image31.jpg"/><Relationship Id="rId16" Type="http://schemas.openxmlformats.org/officeDocument/2006/relationships/image" Target="../media/image38.emf"/><Relationship Id="rId20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35.emf"/><Relationship Id="rId19" Type="http://schemas.openxmlformats.org/officeDocument/2006/relationships/customXml" Target="../ink/ink9.xml"/><Relationship Id="rId4" Type="http://schemas.openxmlformats.org/officeDocument/2006/relationships/image" Target="../media/image32.emf"/><Relationship Id="rId9" Type="http://schemas.openxmlformats.org/officeDocument/2006/relationships/customXml" Target="../ink/ink4.xml"/><Relationship Id="rId14" Type="http://schemas.openxmlformats.org/officeDocument/2006/relationships/image" Target="../media/image37.emf"/><Relationship Id="rId22" Type="http://schemas.openxmlformats.org/officeDocument/2006/relationships/image" Target="../media/image4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customXml" Target="../ink/ink12.xml"/><Relationship Id="rId7" Type="http://schemas.openxmlformats.org/officeDocument/2006/relationships/customXml" Target="../ink/ink14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emf"/><Relationship Id="rId5" Type="http://schemas.openxmlformats.org/officeDocument/2006/relationships/customXml" Target="../ink/ink13.xml"/><Relationship Id="rId4" Type="http://schemas.openxmlformats.org/officeDocument/2006/relationships/image" Target="../media/image4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emf"/><Relationship Id="rId5" Type="http://schemas.openxmlformats.org/officeDocument/2006/relationships/customXml" Target="../ink/ink16.xml"/><Relationship Id="rId4" Type="http://schemas.openxmlformats.org/officeDocument/2006/relationships/image" Target="../media/image49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customXml" Target="../ink/ink17.xml"/><Relationship Id="rId7" Type="http://schemas.openxmlformats.org/officeDocument/2006/relationships/customXml" Target="../ink/ink19.xml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emf"/><Relationship Id="rId5" Type="http://schemas.openxmlformats.org/officeDocument/2006/relationships/customXml" Target="../ink/ink18.xml"/><Relationship Id="rId4" Type="http://schemas.openxmlformats.org/officeDocument/2006/relationships/image" Target="../media/image52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3.xml"/><Relationship Id="rId3" Type="http://schemas.openxmlformats.org/officeDocument/2006/relationships/image" Target="../media/image64.emf"/><Relationship Id="rId7" Type="http://schemas.openxmlformats.org/officeDocument/2006/relationships/image" Target="../media/image66.emf"/><Relationship Id="rId2" Type="http://schemas.openxmlformats.org/officeDocument/2006/relationships/customXml" Target="../ink/ink20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2.xml"/><Relationship Id="rId11" Type="http://schemas.openxmlformats.org/officeDocument/2006/relationships/image" Target="../media/image68.emf"/><Relationship Id="rId5" Type="http://schemas.openxmlformats.org/officeDocument/2006/relationships/image" Target="../media/image65.emf"/><Relationship Id="rId10" Type="http://schemas.openxmlformats.org/officeDocument/2006/relationships/customXml" Target="../ink/ink24.xml"/><Relationship Id="rId4" Type="http://schemas.openxmlformats.org/officeDocument/2006/relationships/customXml" Target="../ink/ink21.xml"/><Relationship Id="rId9" Type="http://schemas.openxmlformats.org/officeDocument/2006/relationships/image" Target="../media/image67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5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13" Type="http://schemas.openxmlformats.org/officeDocument/2006/relationships/customXml" Target="../ink/ink31.xml"/><Relationship Id="rId18" Type="http://schemas.openxmlformats.org/officeDocument/2006/relationships/image" Target="../media/image85.emf"/><Relationship Id="rId3" Type="http://schemas.openxmlformats.org/officeDocument/2006/relationships/customXml" Target="../ink/ink26.xml"/><Relationship Id="rId7" Type="http://schemas.openxmlformats.org/officeDocument/2006/relationships/customXml" Target="../ink/ink28.xml"/><Relationship Id="rId12" Type="http://schemas.openxmlformats.org/officeDocument/2006/relationships/image" Target="../media/image82.emf"/><Relationship Id="rId17" Type="http://schemas.openxmlformats.org/officeDocument/2006/relationships/customXml" Target="../ink/ink33.xml"/><Relationship Id="rId2" Type="http://schemas.openxmlformats.org/officeDocument/2006/relationships/image" Target="../media/image77.emf"/><Relationship Id="rId16" Type="http://schemas.openxmlformats.org/officeDocument/2006/relationships/image" Target="../media/image84.emf"/><Relationship Id="rId20" Type="http://schemas.openxmlformats.org/officeDocument/2006/relationships/image" Target="../media/image8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emf"/><Relationship Id="rId11" Type="http://schemas.openxmlformats.org/officeDocument/2006/relationships/customXml" Target="../ink/ink30.xml"/><Relationship Id="rId5" Type="http://schemas.openxmlformats.org/officeDocument/2006/relationships/customXml" Target="../ink/ink27.xml"/><Relationship Id="rId15" Type="http://schemas.openxmlformats.org/officeDocument/2006/relationships/customXml" Target="../ink/ink32.xml"/><Relationship Id="rId10" Type="http://schemas.openxmlformats.org/officeDocument/2006/relationships/image" Target="../media/image81.emf"/><Relationship Id="rId19" Type="http://schemas.openxmlformats.org/officeDocument/2006/relationships/customXml" Target="../ink/ink34.xml"/><Relationship Id="rId4" Type="http://schemas.openxmlformats.org/officeDocument/2006/relationships/image" Target="../media/image78.emf"/><Relationship Id="rId9" Type="http://schemas.openxmlformats.org/officeDocument/2006/relationships/customXml" Target="../ink/ink29.xml"/><Relationship Id="rId14" Type="http://schemas.openxmlformats.org/officeDocument/2006/relationships/image" Target="../media/image83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emf"/><Relationship Id="rId3" Type="http://schemas.openxmlformats.org/officeDocument/2006/relationships/customXml" Target="../ink/ink35.xml"/><Relationship Id="rId7" Type="http://schemas.openxmlformats.org/officeDocument/2006/relationships/customXml" Target="../ink/ink37.xml"/><Relationship Id="rId12" Type="http://schemas.openxmlformats.org/officeDocument/2006/relationships/image" Target="../media/image92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emf"/><Relationship Id="rId11" Type="http://schemas.openxmlformats.org/officeDocument/2006/relationships/customXml" Target="../ink/ink39.xml"/><Relationship Id="rId5" Type="http://schemas.openxmlformats.org/officeDocument/2006/relationships/customXml" Target="../ink/ink36.xml"/><Relationship Id="rId10" Type="http://schemas.openxmlformats.org/officeDocument/2006/relationships/image" Target="../media/image91.emf"/><Relationship Id="rId4" Type="http://schemas.openxmlformats.org/officeDocument/2006/relationships/image" Target="../media/image88.emf"/><Relationship Id="rId9" Type="http://schemas.openxmlformats.org/officeDocument/2006/relationships/customXml" Target="../ink/ink3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smtClean="0"/>
              <a:t>Akkumulátorok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Fajták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25159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53" y="107577"/>
            <a:ext cx="10660642" cy="723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96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14" y="379791"/>
            <a:ext cx="5752381" cy="97777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14" y="1478894"/>
            <a:ext cx="5574603" cy="110476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414" y="2704981"/>
            <a:ext cx="5193651" cy="97777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9602" y="2704981"/>
            <a:ext cx="5803174" cy="130793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414" y="4032513"/>
            <a:ext cx="4939682" cy="102857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699" y="5279820"/>
            <a:ext cx="4711111" cy="107936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3917" y="4356413"/>
            <a:ext cx="3593651" cy="250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38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93" y="143931"/>
            <a:ext cx="3517460" cy="92698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407" y="238344"/>
            <a:ext cx="2603175" cy="204444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571" y="3000802"/>
            <a:ext cx="11542857" cy="24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623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548"/>
            <a:ext cx="6361905" cy="800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9" y="1166113"/>
            <a:ext cx="2780952" cy="115555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9" y="2454234"/>
            <a:ext cx="3009524" cy="107936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879" y="3681749"/>
            <a:ext cx="4939682" cy="115555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494" y="5178625"/>
            <a:ext cx="2450794" cy="100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20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184, 186, 187,191,193, 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17302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27" y="131597"/>
            <a:ext cx="2958730" cy="97777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27" y="1321046"/>
            <a:ext cx="3796825" cy="102857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3" y="2457149"/>
            <a:ext cx="3212698" cy="100317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43" y="3567856"/>
            <a:ext cx="3542857" cy="97777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327" y="4925300"/>
            <a:ext cx="4863492" cy="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21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3" y="174237"/>
            <a:ext cx="9321936" cy="298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94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ithium ion batter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91013"/>
            <a:ext cx="8054974" cy="676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924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280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261" y="789120"/>
            <a:ext cx="6638665" cy="598454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Szabadkéz 3"/>
              <p14:cNvContentPartPr/>
              <p14:nvPr/>
            </p14:nvContentPartPr>
            <p14:xfrm>
              <a:off x="8686964" y="1205378"/>
              <a:ext cx="100080" cy="158400"/>
            </p14:xfrm>
          </p:contentPart>
        </mc:Choice>
        <mc:Fallback>
          <p:pic>
            <p:nvPicPr>
              <p:cNvPr id="4" name="Szabadkéz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75084" y="1193498"/>
                <a:ext cx="123840" cy="18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Szabadkéz 6"/>
              <p14:cNvContentPartPr/>
              <p14:nvPr/>
            </p14:nvContentPartPr>
            <p14:xfrm>
              <a:off x="7996844" y="548738"/>
              <a:ext cx="333000" cy="91800"/>
            </p14:xfrm>
          </p:contentPart>
        </mc:Choice>
        <mc:Fallback>
          <p:pic>
            <p:nvPicPr>
              <p:cNvPr id="7" name="Szabadkéz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84964" y="536858"/>
                <a:ext cx="35676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Szabadkéz 7"/>
              <p14:cNvContentPartPr/>
              <p14:nvPr/>
            </p14:nvContentPartPr>
            <p14:xfrm>
              <a:off x="6939164" y="789578"/>
              <a:ext cx="2332800" cy="3201480"/>
            </p14:xfrm>
          </p:contentPart>
        </mc:Choice>
        <mc:Fallback>
          <p:pic>
            <p:nvPicPr>
              <p:cNvPr id="8" name="Szabadkéz 7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927284" y="777698"/>
                <a:ext cx="2356560" cy="322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0" name="Szabadkéz 9"/>
              <p14:cNvContentPartPr/>
              <p14:nvPr/>
            </p14:nvContentPartPr>
            <p14:xfrm>
              <a:off x="7105844" y="3831938"/>
              <a:ext cx="1956600" cy="2787120"/>
            </p14:xfrm>
          </p:contentPart>
        </mc:Choice>
        <mc:Fallback>
          <p:pic>
            <p:nvPicPr>
              <p:cNvPr id="10" name="Szabadkéz 9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93964" y="3820058"/>
                <a:ext cx="1980360" cy="28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3" name="Szabadkéz 12"/>
              <p14:cNvContentPartPr/>
              <p14:nvPr/>
            </p14:nvContentPartPr>
            <p14:xfrm>
              <a:off x="2883044" y="931058"/>
              <a:ext cx="3052440" cy="3501000"/>
            </p14:xfrm>
          </p:contentPart>
        </mc:Choice>
        <mc:Fallback>
          <p:pic>
            <p:nvPicPr>
              <p:cNvPr id="13" name="Szabadkéz 12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871164" y="919178"/>
                <a:ext cx="3076200" cy="352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4" name="Szabadkéz 13"/>
              <p14:cNvContentPartPr/>
              <p14:nvPr/>
            </p14:nvContentPartPr>
            <p14:xfrm>
              <a:off x="2800604" y="4214618"/>
              <a:ext cx="1314720" cy="2319480"/>
            </p14:xfrm>
          </p:contentPart>
        </mc:Choice>
        <mc:Fallback>
          <p:pic>
            <p:nvPicPr>
              <p:cNvPr id="14" name="Szabadkéz 13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788724" y="4202738"/>
                <a:ext cx="1338480" cy="234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1" name="Szabadkéz 20"/>
              <p14:cNvContentPartPr/>
              <p14:nvPr/>
            </p14:nvContentPartPr>
            <p14:xfrm>
              <a:off x="4164644" y="2992418"/>
              <a:ext cx="1770840" cy="117000"/>
            </p14:xfrm>
          </p:contentPart>
        </mc:Choice>
        <mc:Fallback>
          <p:pic>
            <p:nvPicPr>
              <p:cNvPr id="21" name="Szabadkéz 20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152764" y="2980538"/>
                <a:ext cx="179460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2" name="Szabadkéz 21"/>
              <p14:cNvContentPartPr/>
              <p14:nvPr/>
            </p14:nvContentPartPr>
            <p14:xfrm>
              <a:off x="4222964" y="3466538"/>
              <a:ext cx="698400" cy="266400"/>
            </p14:xfrm>
          </p:contentPart>
        </mc:Choice>
        <mc:Fallback>
          <p:pic>
            <p:nvPicPr>
              <p:cNvPr id="22" name="Szabadkéz 21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211084" y="3454658"/>
                <a:ext cx="722160" cy="29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5" name="Szabadkéz 24"/>
              <p14:cNvContentPartPr/>
              <p14:nvPr/>
            </p14:nvContentPartPr>
            <p14:xfrm>
              <a:off x="3624284" y="1703978"/>
              <a:ext cx="1928880" cy="873360"/>
            </p14:xfrm>
          </p:contentPart>
        </mc:Choice>
        <mc:Fallback>
          <p:pic>
            <p:nvPicPr>
              <p:cNvPr id="25" name="Szabadkéz 24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612404" y="1692098"/>
                <a:ext cx="1952640" cy="89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32" name="Szabadkéz 31"/>
              <p14:cNvContentPartPr/>
              <p14:nvPr/>
            </p14:nvContentPartPr>
            <p14:xfrm>
              <a:off x="5934764" y="5094818"/>
              <a:ext cx="1314360" cy="998640"/>
            </p14:xfrm>
          </p:contentPart>
        </mc:Choice>
        <mc:Fallback>
          <p:pic>
            <p:nvPicPr>
              <p:cNvPr id="32" name="Szabadkéz 31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922884" y="5082938"/>
                <a:ext cx="1338120" cy="102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08537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95" y="457200"/>
            <a:ext cx="11359032" cy="586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07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034" y="2419004"/>
            <a:ext cx="6426135" cy="166912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Szabadkéz 3"/>
              <p14:cNvContentPartPr/>
              <p14:nvPr/>
            </p14:nvContentPartPr>
            <p14:xfrm>
              <a:off x="7120604" y="2579498"/>
              <a:ext cx="1884960" cy="1017720"/>
            </p14:xfrm>
          </p:contentPart>
        </mc:Choice>
        <mc:Fallback>
          <p:pic>
            <p:nvPicPr>
              <p:cNvPr id="4" name="Szabadkéz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08724" y="2567618"/>
                <a:ext cx="1908720" cy="1041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2600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212" y="1057275"/>
            <a:ext cx="8791575" cy="474345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Szabadkéz 3"/>
              <p14:cNvContentPartPr/>
              <p14:nvPr/>
            </p14:nvContentPartPr>
            <p14:xfrm>
              <a:off x="7395644" y="1720898"/>
              <a:ext cx="370800" cy="279720"/>
            </p14:xfrm>
          </p:contentPart>
        </mc:Choice>
        <mc:Fallback>
          <p:pic>
            <p:nvPicPr>
              <p:cNvPr id="4" name="Szabadkéz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83764" y="1709018"/>
                <a:ext cx="39456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Szabadkéz 5"/>
              <p14:cNvContentPartPr/>
              <p14:nvPr/>
            </p14:nvContentPartPr>
            <p14:xfrm>
              <a:off x="6880124" y="4293818"/>
              <a:ext cx="735840" cy="278280"/>
            </p14:xfrm>
          </p:contentPart>
        </mc:Choice>
        <mc:Fallback>
          <p:pic>
            <p:nvPicPr>
              <p:cNvPr id="6" name="Szabadkéz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68244" y="4281938"/>
                <a:ext cx="759600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Szabadkéz 7"/>
              <p14:cNvContentPartPr/>
              <p14:nvPr/>
            </p14:nvContentPartPr>
            <p14:xfrm>
              <a:off x="8512004" y="2240018"/>
              <a:ext cx="549360" cy="2215800"/>
            </p14:xfrm>
          </p:contentPart>
        </mc:Choice>
        <mc:Fallback>
          <p:pic>
            <p:nvPicPr>
              <p:cNvPr id="8" name="Szabadkéz 7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500124" y="2228138"/>
                <a:ext cx="573120" cy="2239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08881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462" y="1914525"/>
            <a:ext cx="8601075" cy="302895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Szabadkéz 3"/>
              <p14:cNvContentPartPr/>
              <p14:nvPr/>
            </p14:nvContentPartPr>
            <p14:xfrm>
              <a:off x="4070684" y="4480658"/>
              <a:ext cx="2272320" cy="1030680"/>
            </p14:xfrm>
          </p:contentPart>
        </mc:Choice>
        <mc:Fallback>
          <p:pic>
            <p:nvPicPr>
              <p:cNvPr id="4" name="Szabadkéz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58804" y="4468778"/>
                <a:ext cx="2296080" cy="10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Szabadkéz 5"/>
              <p14:cNvContentPartPr/>
              <p14:nvPr/>
            </p14:nvContentPartPr>
            <p14:xfrm>
              <a:off x="1881884" y="3432338"/>
              <a:ext cx="1468440" cy="425160"/>
            </p14:xfrm>
          </p:contentPart>
        </mc:Choice>
        <mc:Fallback>
          <p:pic>
            <p:nvPicPr>
              <p:cNvPr id="6" name="Szabadkéz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70004" y="3420458"/>
                <a:ext cx="1492200" cy="448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997760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499" y="650333"/>
            <a:ext cx="7059001" cy="555733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Szabadkéz 4"/>
              <p14:cNvContentPartPr/>
              <p14:nvPr/>
            </p14:nvContentPartPr>
            <p14:xfrm>
              <a:off x="5659364" y="3241538"/>
              <a:ext cx="4558320" cy="3462120"/>
            </p14:xfrm>
          </p:contentPart>
        </mc:Choice>
        <mc:Fallback>
          <p:pic>
            <p:nvPicPr>
              <p:cNvPr id="5" name="Szabadkéz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47484" y="3229658"/>
                <a:ext cx="4582080" cy="348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Szabadkéz 6"/>
              <p14:cNvContentPartPr/>
              <p14:nvPr/>
            </p14:nvContentPartPr>
            <p14:xfrm>
              <a:off x="1808444" y="681218"/>
              <a:ext cx="5111280" cy="3700440"/>
            </p14:xfrm>
          </p:contentPart>
        </mc:Choice>
        <mc:Fallback>
          <p:pic>
            <p:nvPicPr>
              <p:cNvPr id="7" name="Szabadkéz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96564" y="669338"/>
                <a:ext cx="5135040" cy="372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1" name="Szabadkéz 10"/>
              <p14:cNvContentPartPr/>
              <p14:nvPr/>
            </p14:nvContentPartPr>
            <p14:xfrm>
              <a:off x="8886404" y="4064858"/>
              <a:ext cx="482400" cy="306000"/>
            </p14:xfrm>
          </p:contentPart>
        </mc:Choice>
        <mc:Fallback>
          <p:pic>
            <p:nvPicPr>
              <p:cNvPr id="11" name="Szabadkéz 10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4524" y="4052978"/>
                <a:ext cx="506160" cy="32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86133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499" y="341000"/>
            <a:ext cx="7527001" cy="61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53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499" y="570333"/>
            <a:ext cx="7527001" cy="57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935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499" y="2399666"/>
            <a:ext cx="7449001" cy="205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543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999" y="639666"/>
            <a:ext cx="7644001" cy="557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358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499" y="927666"/>
            <a:ext cx="7683001" cy="50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954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499" y="277000"/>
            <a:ext cx="7605001" cy="63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79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182,183,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92875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999" y="570333"/>
            <a:ext cx="7800001" cy="57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258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499" y="869000"/>
            <a:ext cx="6201001" cy="5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0824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50" y="1757362"/>
            <a:ext cx="582930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802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028762"/>
              </p:ext>
            </p:extLst>
          </p:nvPr>
        </p:nvGraphicFramePr>
        <p:xfrm>
          <a:off x="2718449" y="-131033"/>
          <a:ext cx="6755101" cy="6340105"/>
        </p:xfrm>
        <a:graphic>
          <a:graphicData uri="http://schemas.openxmlformats.org/drawingml/2006/table">
            <a:tbl>
              <a:tblPr/>
              <a:tblGrid>
                <a:gridCol w="3381943">
                  <a:extLst>
                    <a:ext uri="{9D8B030D-6E8A-4147-A177-3AD203B41FA5}">
                      <a16:colId xmlns:a16="http://schemas.microsoft.com/office/drawing/2014/main" val="2526511881"/>
                    </a:ext>
                  </a:extLst>
                </a:gridCol>
                <a:gridCol w="3373158">
                  <a:extLst>
                    <a:ext uri="{9D8B030D-6E8A-4147-A177-3AD203B41FA5}">
                      <a16:colId xmlns:a16="http://schemas.microsoft.com/office/drawing/2014/main" val="1229807649"/>
                    </a:ext>
                  </a:extLst>
                </a:gridCol>
              </a:tblGrid>
              <a:tr h="523160">
                <a:tc>
                  <a:txBody>
                    <a:bodyPr/>
                    <a:lstStyle/>
                    <a:p>
                      <a:pPr algn="l" fontAlgn="base"/>
                      <a:r>
                        <a:rPr lang="hu-HU" sz="1700">
                          <a:effectLst/>
                          <a:latin typeface="inherit"/>
                        </a:rPr>
                        <a:t>Előnyök</a:t>
                      </a:r>
                    </a:p>
                  </a:txBody>
                  <a:tcPr marL="87729" marR="87729" marT="52637" marB="52637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 sz="1700">
                          <a:effectLst/>
                          <a:latin typeface="inherit"/>
                        </a:rPr>
                        <a:t>Hátrányok</a:t>
                      </a:r>
                    </a:p>
                  </a:txBody>
                  <a:tcPr marL="87729" marR="87729" marT="52637" marB="52637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079259"/>
                  </a:ext>
                </a:extLst>
              </a:tr>
              <a:tr h="1007727">
                <a:tc>
                  <a:txBody>
                    <a:bodyPr/>
                    <a:lstStyle/>
                    <a:p>
                      <a:pPr algn="l" fontAlgn="base"/>
                      <a:r>
                        <a:rPr lang="hu-HU" sz="1700">
                          <a:effectLst/>
                          <a:latin typeface="inherit"/>
                        </a:rPr>
                        <a:t>Nagy energiasűrűség</a:t>
                      </a:r>
                    </a:p>
                  </a:txBody>
                  <a:tcPr marL="87729" marR="87729" marT="52637" marB="52637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 sz="1700">
                          <a:effectLst/>
                          <a:latin typeface="inherit"/>
                        </a:rPr>
                        <a:t>Működtetése felügyeleti elektronikát igényel (BMS)</a:t>
                      </a:r>
                    </a:p>
                  </a:txBody>
                  <a:tcPr marL="87729" marR="87729" marT="52637" marB="52637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2993905"/>
                  </a:ext>
                </a:extLst>
              </a:tr>
              <a:tr h="705408">
                <a:tc>
                  <a:txBody>
                    <a:bodyPr/>
                    <a:lstStyle/>
                    <a:p>
                      <a:pPr algn="l" fontAlgn="base"/>
                      <a:r>
                        <a:rPr lang="hu-HU" sz="1700">
                          <a:effectLst/>
                          <a:latin typeface="inherit"/>
                        </a:rPr>
                        <a:t>Magas cellafeszültség (3,6 V)</a:t>
                      </a:r>
                    </a:p>
                  </a:txBody>
                  <a:tcPr marL="87729" marR="87729" marT="52637" marB="52637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 sz="1700">
                          <a:effectLst/>
                          <a:latin typeface="inherit"/>
                        </a:rPr>
                        <a:t>Magas ár</a:t>
                      </a:r>
                    </a:p>
                  </a:txBody>
                  <a:tcPr marL="87729" marR="87729" marT="52637" marB="52637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201343"/>
                  </a:ext>
                </a:extLst>
              </a:tr>
              <a:tr h="895163">
                <a:tc>
                  <a:txBody>
                    <a:bodyPr/>
                    <a:lstStyle/>
                    <a:p>
                      <a:pPr algn="l" fontAlgn="base"/>
                      <a:r>
                        <a:rPr lang="hu-HU" sz="1700">
                          <a:effectLst/>
                          <a:latin typeface="inherit"/>
                        </a:rPr>
                        <a:t>Nagy teljesítmény</a:t>
                      </a:r>
                    </a:p>
                  </a:txBody>
                  <a:tcPr marL="87729" marR="87729" marT="52637" marB="52637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 sz="1700">
                          <a:effectLst/>
                          <a:latin typeface="inherit"/>
                        </a:rPr>
                        <a:t>Nem megfelelő használat esetén robbanást is okozhat</a:t>
                      </a:r>
                    </a:p>
                  </a:txBody>
                  <a:tcPr marL="87729" marR="87729" marT="52637" marB="52637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9021977"/>
                  </a:ext>
                </a:extLst>
              </a:tr>
              <a:tr h="523160">
                <a:tc>
                  <a:txBody>
                    <a:bodyPr/>
                    <a:lstStyle/>
                    <a:p>
                      <a:pPr algn="l" fontAlgn="base"/>
                      <a:r>
                        <a:rPr lang="hu-HU" sz="1700">
                          <a:effectLst/>
                          <a:latin typeface="inherit"/>
                        </a:rPr>
                        <a:t>Jó energetikai hatásfok</a:t>
                      </a:r>
                    </a:p>
                  </a:txBody>
                  <a:tcPr marL="87729" marR="87729" marT="52637" marB="52637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 sz="1700">
                          <a:effectLst/>
                          <a:latin typeface="inherit"/>
                        </a:rPr>
                        <a:t>A lítium ritka földfém</a:t>
                      </a:r>
                    </a:p>
                  </a:txBody>
                  <a:tcPr marL="87729" marR="87729" marT="52637" marB="52637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7845106"/>
                  </a:ext>
                </a:extLst>
              </a:tr>
              <a:tr h="1267164">
                <a:tc>
                  <a:txBody>
                    <a:bodyPr/>
                    <a:lstStyle/>
                    <a:p>
                      <a:pPr algn="l" fontAlgn="base"/>
                      <a:r>
                        <a:rPr lang="hu-HU" sz="1700">
                          <a:effectLst/>
                          <a:latin typeface="inherit"/>
                        </a:rPr>
                        <a:t>Alacsony önkisülés</a:t>
                      </a:r>
                    </a:p>
                  </a:txBody>
                  <a:tcPr marL="87729" marR="87729" marT="52637" marB="52637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 sz="1700">
                          <a:effectLst/>
                          <a:latin typeface="inherit"/>
                        </a:rPr>
                        <a:t>Hosszú távú használati tapasztalatok (&gt;20 év) nem állnak rendelkezésre</a:t>
                      </a:r>
                    </a:p>
                  </a:txBody>
                  <a:tcPr marL="87729" marR="87729" marT="52637" marB="52637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578284"/>
                  </a:ext>
                </a:extLst>
              </a:tr>
              <a:tr h="523160">
                <a:tc>
                  <a:txBody>
                    <a:bodyPr/>
                    <a:lstStyle/>
                    <a:p>
                      <a:pPr algn="l" fontAlgn="base"/>
                      <a:r>
                        <a:rPr lang="hu-HU" sz="1700">
                          <a:effectLst/>
                          <a:latin typeface="inherit"/>
                        </a:rPr>
                        <a:t>Hosszú élettartam</a:t>
                      </a:r>
                    </a:p>
                  </a:txBody>
                  <a:tcPr marL="87729" marR="87729" marT="52637" marB="52637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endParaRPr lang="hu-HU" sz="1700">
                        <a:effectLst/>
                        <a:latin typeface="inherit"/>
                      </a:endParaRPr>
                    </a:p>
                  </a:txBody>
                  <a:tcPr marL="87729" marR="87729" marT="52637" marB="52637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446248"/>
                  </a:ext>
                </a:extLst>
              </a:tr>
              <a:tr h="895163">
                <a:tc>
                  <a:txBody>
                    <a:bodyPr/>
                    <a:lstStyle/>
                    <a:p>
                      <a:pPr algn="l" fontAlgn="base"/>
                      <a:r>
                        <a:rPr lang="hu-HU" sz="1700">
                          <a:effectLst/>
                          <a:latin typeface="inherit"/>
                        </a:rPr>
                        <a:t>Széles üzemi hőmérséklet tartomány</a:t>
                      </a:r>
                    </a:p>
                  </a:txBody>
                  <a:tcPr marL="87729" marR="87729" marT="52637" marB="52637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endParaRPr lang="hu-HU" sz="1700" dirty="0">
                        <a:effectLst/>
                        <a:latin typeface="inherit"/>
                      </a:endParaRPr>
                    </a:p>
                  </a:txBody>
                  <a:tcPr marL="87729" marR="87729" marT="52637" marB="52637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446878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717800" y="17938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200" b="0" i="0" u="none" strike="noStrike" cap="none" normalizeH="0" baseline="0" smtClean="0">
                <a:ln>
                  <a:noFill/>
                </a:ln>
                <a:solidFill>
                  <a:srgbClr val="444444"/>
                </a:solidFill>
                <a:effectLst/>
                <a:latin typeface="Open Sans"/>
              </a:rPr>
              <a:t> </a:t>
            </a:r>
            <a:endParaRPr kumimoji="0" lang="hu-HU" altLang="hu-H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hu-HU" alt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Szabadkéz 4"/>
              <p14:cNvContentPartPr/>
              <p14:nvPr/>
            </p14:nvContentPartPr>
            <p14:xfrm>
              <a:off x="4631307" y="1913440"/>
              <a:ext cx="1016280" cy="47520"/>
            </p14:xfrm>
          </p:contentPart>
        </mc:Choice>
        <mc:Fallback>
          <p:pic>
            <p:nvPicPr>
              <p:cNvPr id="5" name="Szabadkéz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19427" y="1901560"/>
                <a:ext cx="1040040" cy="7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Szabadkéz 6"/>
              <p14:cNvContentPartPr/>
              <p14:nvPr/>
            </p14:nvContentPartPr>
            <p14:xfrm>
              <a:off x="5861787" y="555160"/>
              <a:ext cx="3309480" cy="862920"/>
            </p14:xfrm>
          </p:contentPart>
        </mc:Choice>
        <mc:Fallback>
          <p:pic>
            <p:nvPicPr>
              <p:cNvPr id="7" name="Szabadkéz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49907" y="543280"/>
                <a:ext cx="3333240" cy="88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9" name="Szabadkéz 8"/>
              <p14:cNvContentPartPr/>
              <p14:nvPr/>
            </p14:nvContentPartPr>
            <p14:xfrm>
              <a:off x="6094347" y="1496920"/>
              <a:ext cx="1802520" cy="518760"/>
            </p14:xfrm>
          </p:contentPart>
        </mc:Choice>
        <mc:Fallback>
          <p:pic>
            <p:nvPicPr>
              <p:cNvPr id="9" name="Szabadkéz 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82467" y="1485040"/>
                <a:ext cx="1826280" cy="54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1" name="Szabadkéz 10"/>
              <p14:cNvContentPartPr/>
              <p14:nvPr/>
            </p14:nvContentPartPr>
            <p14:xfrm>
              <a:off x="5883387" y="2012800"/>
              <a:ext cx="3837600" cy="1537560"/>
            </p14:xfrm>
          </p:contentPart>
        </mc:Choice>
        <mc:Fallback>
          <p:pic>
            <p:nvPicPr>
              <p:cNvPr id="11" name="Szabadkéz 1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71507" y="2000920"/>
                <a:ext cx="3861360" cy="156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4" name="Szabadkéz 13"/>
              <p14:cNvContentPartPr/>
              <p14:nvPr/>
            </p14:nvContentPartPr>
            <p14:xfrm>
              <a:off x="5974107" y="3479800"/>
              <a:ext cx="3594240" cy="1453320"/>
            </p14:xfrm>
          </p:contentPart>
        </mc:Choice>
        <mc:Fallback>
          <p:pic>
            <p:nvPicPr>
              <p:cNvPr id="14" name="Szabadkéz 1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62227" y="3467920"/>
                <a:ext cx="3618000" cy="147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752729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i_ion_186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916" y="326970"/>
            <a:ext cx="8617931" cy="496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Szabadkéz 2"/>
              <p14:cNvContentPartPr/>
              <p14:nvPr/>
            </p14:nvContentPartPr>
            <p14:xfrm>
              <a:off x="5736044" y="2152538"/>
              <a:ext cx="1764000" cy="3071520"/>
            </p14:xfrm>
          </p:contentPart>
        </mc:Choice>
        <mc:Fallback>
          <p:pic>
            <p:nvPicPr>
              <p:cNvPr id="3" name="Szabadkéz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24164" y="2140658"/>
                <a:ext cx="1787760" cy="309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391931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utton_c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4483"/>
            <a:ext cx="1143000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7570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okia_c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11" y="213825"/>
            <a:ext cx="10056033" cy="565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2308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i-ion_squ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" y="115991"/>
            <a:ext cx="9651076" cy="640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2444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88950" y="160312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0" i="0" dirty="0" smtClean="0">
                <a:solidFill>
                  <a:srgbClr val="444444"/>
                </a:solidFill>
                <a:effectLst/>
                <a:latin typeface="Open Sans"/>
              </a:rPr>
              <a:t>Lítium-kobalt-dioxid (LiCoO2)</a:t>
            </a:r>
            <a:endParaRPr lang="hu-HU" dirty="0"/>
          </a:p>
        </p:txBody>
      </p:sp>
      <p:graphicFrame>
        <p:nvGraphicFramePr>
          <p:cNvPr id="3" name="Táblázat 2"/>
          <p:cNvGraphicFramePr>
            <a:graphicFrameLocks noGrp="1"/>
          </p:cNvGraphicFramePr>
          <p:nvPr/>
        </p:nvGraphicFramePr>
        <p:xfrm>
          <a:off x="2428875" y="2641124"/>
          <a:ext cx="7334250" cy="2720340"/>
        </p:xfrm>
        <a:graphic>
          <a:graphicData uri="http://schemas.openxmlformats.org/drawingml/2006/table">
            <a:tbl>
              <a:tblPr/>
              <a:tblGrid>
                <a:gridCol w="3671894">
                  <a:extLst>
                    <a:ext uri="{9D8B030D-6E8A-4147-A177-3AD203B41FA5}">
                      <a16:colId xmlns:a16="http://schemas.microsoft.com/office/drawing/2014/main" val="4179604788"/>
                    </a:ext>
                  </a:extLst>
                </a:gridCol>
                <a:gridCol w="3662356">
                  <a:extLst>
                    <a:ext uri="{9D8B030D-6E8A-4147-A177-3AD203B41FA5}">
                      <a16:colId xmlns:a16="http://schemas.microsoft.com/office/drawing/2014/main" val="144120064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l" fontAlgn="base"/>
                      <a:r>
                        <a:rPr lang="hu-HU" b="1">
                          <a:effectLst/>
                          <a:latin typeface="inherit"/>
                        </a:rPr>
                        <a:t>LiCoO2</a:t>
                      </a:r>
                      <a:endParaRPr lang="hu-HU">
                        <a:effectLst/>
                        <a:latin typeface="inherit"/>
                      </a:endParaRP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endParaRPr lang="hu-HU">
                        <a:effectLst/>
                        <a:latin typeface="inherit"/>
                      </a:endParaRP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78107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Névleges cellafeszültség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3,6 V (3 – 4,2)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81099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Kapacitás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Akár 240 Wh/kg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27154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Töltés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0,7 – 1 C (tipikus töltési idő 3 óra)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515241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Kisütés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1 C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72156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Élettartam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500 – 1000 töltési ciklus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69655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Alkalmazási terület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 dirty="0">
                          <a:effectLst/>
                          <a:latin typeface="inherit"/>
                        </a:rPr>
                        <a:t>Mobiltelefonok, laptopok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0964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26506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33592" y="343192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0" i="0" dirty="0" smtClean="0">
                <a:solidFill>
                  <a:srgbClr val="444444"/>
                </a:solidFill>
                <a:effectLst/>
                <a:latin typeface="Open Sans"/>
              </a:rPr>
              <a:t>Lítium-mangán-oxid (LiMn2O4)</a:t>
            </a:r>
            <a:endParaRPr lang="hu-HU" dirty="0"/>
          </a:p>
        </p:txBody>
      </p:sp>
      <p:graphicFrame>
        <p:nvGraphicFramePr>
          <p:cNvPr id="3" name="Táblázat 2"/>
          <p:cNvGraphicFramePr>
            <a:graphicFrameLocks noGrp="1"/>
          </p:cNvGraphicFramePr>
          <p:nvPr/>
        </p:nvGraphicFramePr>
        <p:xfrm>
          <a:off x="2428875" y="2503964"/>
          <a:ext cx="7334250" cy="2994660"/>
        </p:xfrm>
        <a:graphic>
          <a:graphicData uri="http://schemas.openxmlformats.org/drawingml/2006/table">
            <a:tbl>
              <a:tblPr/>
              <a:tblGrid>
                <a:gridCol w="3671894">
                  <a:extLst>
                    <a:ext uri="{9D8B030D-6E8A-4147-A177-3AD203B41FA5}">
                      <a16:colId xmlns:a16="http://schemas.microsoft.com/office/drawing/2014/main" val="2101749832"/>
                    </a:ext>
                  </a:extLst>
                </a:gridCol>
                <a:gridCol w="3662356">
                  <a:extLst>
                    <a:ext uri="{9D8B030D-6E8A-4147-A177-3AD203B41FA5}">
                      <a16:colId xmlns:a16="http://schemas.microsoft.com/office/drawing/2014/main" val="2025254126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l" fontAlgn="base"/>
                      <a:r>
                        <a:rPr lang="hu-HU" b="1">
                          <a:effectLst/>
                          <a:latin typeface="inherit"/>
                        </a:rPr>
                        <a:t>LiMn2O4</a:t>
                      </a:r>
                      <a:endParaRPr lang="hu-HU">
                        <a:effectLst/>
                        <a:latin typeface="inherit"/>
                      </a:endParaRP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endParaRPr lang="hu-HU">
                        <a:effectLst/>
                        <a:latin typeface="inherit"/>
                      </a:endParaRP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32436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Névleges cellafeszültség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3,7 V (3 – 4,2)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86461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Kapacitás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150 Wh/kg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44563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Töltés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0,7 – 1 C, gyors töltéssel akár 3C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82399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Kisütés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10 C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100508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Élettartam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300 – 700 töltési ciklus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841099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Alkalmazási terület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 dirty="0">
                          <a:effectLst/>
                          <a:latin typeface="inherit"/>
                        </a:rPr>
                        <a:t>Kézi szerszámgépek, nagy teljesítményű orvosi eszközök.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092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3959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28" y="441573"/>
            <a:ext cx="10755726" cy="590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899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21920" y="16313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b="0" i="0" dirty="0" smtClean="0">
                <a:solidFill>
                  <a:srgbClr val="444444"/>
                </a:solidFill>
                <a:effectLst/>
                <a:latin typeface="Open Sans"/>
              </a:rPr>
              <a:t>Lítium-nikkel-mangán-kobalt-oxid (LiNiMnCoO2 vagy NMC)</a:t>
            </a:r>
            <a:endParaRPr lang="hu-HU" dirty="0"/>
          </a:p>
        </p:txBody>
      </p:sp>
      <p:graphicFrame>
        <p:nvGraphicFramePr>
          <p:cNvPr id="3" name="Táblázat 2"/>
          <p:cNvGraphicFramePr>
            <a:graphicFrameLocks noGrp="1"/>
          </p:cNvGraphicFramePr>
          <p:nvPr/>
        </p:nvGraphicFramePr>
        <p:xfrm>
          <a:off x="2428875" y="2366804"/>
          <a:ext cx="7334250" cy="3268980"/>
        </p:xfrm>
        <a:graphic>
          <a:graphicData uri="http://schemas.openxmlformats.org/drawingml/2006/table">
            <a:tbl>
              <a:tblPr/>
              <a:tblGrid>
                <a:gridCol w="3671894">
                  <a:extLst>
                    <a:ext uri="{9D8B030D-6E8A-4147-A177-3AD203B41FA5}">
                      <a16:colId xmlns:a16="http://schemas.microsoft.com/office/drawing/2014/main" val="1733319481"/>
                    </a:ext>
                  </a:extLst>
                </a:gridCol>
                <a:gridCol w="3662356">
                  <a:extLst>
                    <a:ext uri="{9D8B030D-6E8A-4147-A177-3AD203B41FA5}">
                      <a16:colId xmlns:a16="http://schemas.microsoft.com/office/drawing/2014/main" val="2793628903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l" fontAlgn="base"/>
                      <a:r>
                        <a:rPr lang="hu-HU" b="1">
                          <a:effectLst/>
                          <a:latin typeface="inherit"/>
                        </a:rPr>
                        <a:t>LiNiMnCoO2</a:t>
                      </a:r>
                      <a:endParaRPr lang="hu-HU">
                        <a:effectLst/>
                        <a:latin typeface="inherit"/>
                      </a:endParaRP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endParaRPr lang="hu-HU">
                        <a:effectLst/>
                        <a:latin typeface="inherit"/>
                      </a:endParaRP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3216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Névleges cellafeszültség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3,7 V (3 – 4,2)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36246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Kapacitás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akár 220 Wh/kg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64280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Töltés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0,7 – 1 C (tipikus töltési idő 3 óra)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41508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Kisütés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2 C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12842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Élettartam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1000 – 2000 töltési ciklus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36764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Alkalmazási terület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 dirty="0">
                          <a:effectLst/>
                          <a:latin typeface="inherit"/>
                        </a:rPr>
                        <a:t>Nagy teljesítményű számítógépek, kerékpárok, szerszámgépek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2869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59047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88669" y="14650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b="0" i="0" dirty="0" smtClean="0">
                <a:solidFill>
                  <a:srgbClr val="444444"/>
                </a:solidFill>
                <a:effectLst/>
                <a:latin typeface="Open Sans"/>
              </a:rPr>
              <a:t>Lítium-nikkel-kobalt-alumínium-oxid (LiNiCoAlO2 vagy NCA)</a:t>
            </a:r>
            <a:endParaRPr lang="hu-HU" dirty="0"/>
          </a:p>
        </p:txBody>
      </p:sp>
      <p:graphicFrame>
        <p:nvGraphicFramePr>
          <p:cNvPr id="3" name="Táblázat 2"/>
          <p:cNvGraphicFramePr>
            <a:graphicFrameLocks noGrp="1"/>
          </p:cNvGraphicFramePr>
          <p:nvPr/>
        </p:nvGraphicFramePr>
        <p:xfrm>
          <a:off x="2428875" y="2503964"/>
          <a:ext cx="7334250" cy="2994660"/>
        </p:xfrm>
        <a:graphic>
          <a:graphicData uri="http://schemas.openxmlformats.org/drawingml/2006/table">
            <a:tbl>
              <a:tblPr/>
              <a:tblGrid>
                <a:gridCol w="3671894">
                  <a:extLst>
                    <a:ext uri="{9D8B030D-6E8A-4147-A177-3AD203B41FA5}">
                      <a16:colId xmlns:a16="http://schemas.microsoft.com/office/drawing/2014/main" val="3384905578"/>
                    </a:ext>
                  </a:extLst>
                </a:gridCol>
                <a:gridCol w="3662356">
                  <a:extLst>
                    <a:ext uri="{9D8B030D-6E8A-4147-A177-3AD203B41FA5}">
                      <a16:colId xmlns:a16="http://schemas.microsoft.com/office/drawing/2014/main" val="2098653711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l" fontAlgn="base"/>
                      <a:r>
                        <a:rPr lang="hu-HU" b="1">
                          <a:effectLst/>
                          <a:latin typeface="inherit"/>
                        </a:rPr>
                        <a:t>LiNiCoAlO2</a:t>
                      </a:r>
                      <a:endParaRPr lang="hu-HU">
                        <a:effectLst/>
                        <a:latin typeface="inherit"/>
                      </a:endParaRP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endParaRPr lang="hu-HU">
                        <a:effectLst/>
                        <a:latin typeface="inherit"/>
                      </a:endParaRP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022998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Névleges cellafeszültség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3,6 V (3 – 4,2)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820158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Kapacitás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Akár 300 Wh/kg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98136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Töltés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0,7 C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12088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Kisütés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1 C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83026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Élettartam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500 töltési ciklus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20323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Alkalmazási terület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 dirty="0">
                          <a:effectLst/>
                          <a:latin typeface="inherit"/>
                        </a:rPr>
                        <a:t>Kis teljesítményű orvosi eszközök, világítástechnika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2683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97703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06973" y="359818"/>
            <a:ext cx="2599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0" i="0" dirty="0" smtClean="0">
                <a:solidFill>
                  <a:srgbClr val="444444"/>
                </a:solidFill>
                <a:effectLst/>
                <a:latin typeface="Open Sans"/>
              </a:rPr>
              <a:t>Lítium-titán (Li4Ti5O12)</a:t>
            </a:r>
            <a:endParaRPr lang="hu-HU" dirty="0"/>
          </a:p>
        </p:txBody>
      </p:sp>
      <p:graphicFrame>
        <p:nvGraphicFramePr>
          <p:cNvPr id="3" name="Táblázat 2"/>
          <p:cNvGraphicFramePr>
            <a:graphicFrameLocks noGrp="1"/>
          </p:cNvGraphicFramePr>
          <p:nvPr/>
        </p:nvGraphicFramePr>
        <p:xfrm>
          <a:off x="2428875" y="2229644"/>
          <a:ext cx="7334250" cy="3543300"/>
        </p:xfrm>
        <a:graphic>
          <a:graphicData uri="http://schemas.openxmlformats.org/drawingml/2006/table">
            <a:tbl>
              <a:tblPr/>
              <a:tblGrid>
                <a:gridCol w="3671894">
                  <a:extLst>
                    <a:ext uri="{9D8B030D-6E8A-4147-A177-3AD203B41FA5}">
                      <a16:colId xmlns:a16="http://schemas.microsoft.com/office/drawing/2014/main" val="1265636976"/>
                    </a:ext>
                  </a:extLst>
                </a:gridCol>
                <a:gridCol w="3662356">
                  <a:extLst>
                    <a:ext uri="{9D8B030D-6E8A-4147-A177-3AD203B41FA5}">
                      <a16:colId xmlns:a16="http://schemas.microsoft.com/office/drawing/2014/main" val="2962041677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l" fontAlgn="base"/>
                      <a:r>
                        <a:rPr lang="hu-HU" b="1">
                          <a:effectLst/>
                          <a:latin typeface="inherit"/>
                        </a:rPr>
                        <a:t>Li4Ti5O12</a:t>
                      </a:r>
                      <a:endParaRPr lang="hu-HU">
                        <a:effectLst/>
                        <a:latin typeface="inherit"/>
                      </a:endParaRP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endParaRPr lang="hu-HU">
                        <a:effectLst/>
                        <a:latin typeface="inherit"/>
                      </a:endParaRP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054042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Névleges cellafeszültség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2,4 V (1,8 – 2,85)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25661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Kapacitás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80 Wh/kg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05426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Töltés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1 C, gyors töltéssel akár 5C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45527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Kisütés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10 C folyamatos és 30 C impulzusüzemben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856818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Élettartam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3000 – 7000 töltési ciklus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79747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Alkalmazási terület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 dirty="0">
                          <a:effectLst/>
                          <a:latin typeface="inherit"/>
                        </a:rPr>
                        <a:t>Szünetmentes tápegységek, elektromos autók (pl.: Mitsubishi i-</a:t>
                      </a:r>
                      <a:r>
                        <a:rPr lang="hu-HU" dirty="0" err="1">
                          <a:effectLst/>
                          <a:latin typeface="inherit"/>
                        </a:rPr>
                        <a:t>MiEV</a:t>
                      </a:r>
                      <a:r>
                        <a:rPr lang="hu-HU" dirty="0">
                          <a:effectLst/>
                          <a:latin typeface="inherit"/>
                        </a:rPr>
                        <a:t>)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43041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51611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7478" y="467883"/>
            <a:ext cx="3134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0" i="0" dirty="0" smtClean="0">
                <a:solidFill>
                  <a:srgbClr val="444444"/>
                </a:solidFill>
                <a:effectLst/>
                <a:latin typeface="Open Sans"/>
              </a:rPr>
              <a:t>Lítium-vas-foszfát (LiFePO4)</a:t>
            </a:r>
            <a:endParaRPr lang="hu-HU" dirty="0"/>
          </a:p>
        </p:txBody>
      </p:sp>
      <p:graphicFrame>
        <p:nvGraphicFramePr>
          <p:cNvPr id="3" name="Táblázat 2"/>
          <p:cNvGraphicFramePr>
            <a:graphicFrameLocks noGrp="1"/>
          </p:cNvGraphicFramePr>
          <p:nvPr/>
        </p:nvGraphicFramePr>
        <p:xfrm>
          <a:off x="2428875" y="2503964"/>
          <a:ext cx="7334250" cy="2994660"/>
        </p:xfrm>
        <a:graphic>
          <a:graphicData uri="http://schemas.openxmlformats.org/drawingml/2006/table">
            <a:tbl>
              <a:tblPr/>
              <a:tblGrid>
                <a:gridCol w="3671894">
                  <a:extLst>
                    <a:ext uri="{9D8B030D-6E8A-4147-A177-3AD203B41FA5}">
                      <a16:colId xmlns:a16="http://schemas.microsoft.com/office/drawing/2014/main" val="3700135367"/>
                    </a:ext>
                  </a:extLst>
                </a:gridCol>
                <a:gridCol w="3662356">
                  <a:extLst>
                    <a:ext uri="{9D8B030D-6E8A-4147-A177-3AD203B41FA5}">
                      <a16:colId xmlns:a16="http://schemas.microsoft.com/office/drawing/2014/main" val="3457357093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l" fontAlgn="base"/>
                      <a:r>
                        <a:rPr lang="hu-HU" b="1">
                          <a:effectLst/>
                          <a:latin typeface="inherit"/>
                        </a:rPr>
                        <a:t>Li4Ti5O12</a:t>
                      </a:r>
                      <a:endParaRPr lang="hu-HU">
                        <a:effectLst/>
                        <a:latin typeface="inherit"/>
                      </a:endParaRP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endParaRPr lang="hu-HU">
                        <a:effectLst/>
                        <a:latin typeface="inherit"/>
                      </a:endParaRP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26034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Névleges cellafeszültség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3,2 V (2,5 – 3,65)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491749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Kapacitás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120 Wh/kg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36161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Töltés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1 C (tipikus töltési idő 3 óra)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73978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Kisütés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1 C folyamatos és 25 C impulzusüzemben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851344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Élettartam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1000 – 2000 töltési ciklus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55901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ase"/>
                      <a:r>
                        <a:rPr lang="hu-HU">
                          <a:effectLst/>
                          <a:latin typeface="inherit"/>
                        </a:rPr>
                        <a:t>Alkalmazási terület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 dirty="0">
                          <a:effectLst/>
                          <a:latin typeface="inherit"/>
                        </a:rPr>
                        <a:t>Mobiltelefonok, laptopok</a:t>
                      </a: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24166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67242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28304" y="309941"/>
            <a:ext cx="5767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i="0" dirty="0" smtClean="0">
                <a:solidFill>
                  <a:srgbClr val="444444"/>
                </a:solidFill>
                <a:effectLst/>
                <a:latin typeface="Open Sans"/>
              </a:rPr>
              <a:t>A li-ion akkumulátorok alkalmazása az autóiparban</a:t>
            </a:r>
            <a:endParaRPr lang="hu-HU" dirty="0"/>
          </a:p>
        </p:txBody>
      </p:sp>
      <p:pic>
        <p:nvPicPr>
          <p:cNvPr id="13314" name="Picture 2" descr="Li-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531" y="1794472"/>
            <a:ext cx="6107641" cy="419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3047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Tesla_c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465" y="508000"/>
            <a:ext cx="7259109" cy="408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2044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/>
        </p:nvGraphicFramePr>
        <p:xfrm>
          <a:off x="2428875" y="2496344"/>
          <a:ext cx="7334249" cy="3009900"/>
        </p:xfrm>
        <a:graphic>
          <a:graphicData uri="http://schemas.openxmlformats.org/drawingml/2006/table">
            <a:tbl>
              <a:tblPr/>
              <a:tblGrid>
                <a:gridCol w="1468757">
                  <a:extLst>
                    <a:ext uri="{9D8B030D-6E8A-4147-A177-3AD203B41FA5}">
                      <a16:colId xmlns:a16="http://schemas.microsoft.com/office/drawing/2014/main" val="1710756457"/>
                    </a:ext>
                  </a:extLst>
                </a:gridCol>
                <a:gridCol w="3662356">
                  <a:extLst>
                    <a:ext uri="{9D8B030D-6E8A-4147-A177-3AD203B41FA5}">
                      <a16:colId xmlns:a16="http://schemas.microsoft.com/office/drawing/2014/main" val="2723424442"/>
                    </a:ext>
                  </a:extLst>
                </a:gridCol>
                <a:gridCol w="2203136">
                  <a:extLst>
                    <a:ext uri="{9D8B030D-6E8A-4147-A177-3AD203B41FA5}">
                      <a16:colId xmlns:a16="http://schemas.microsoft.com/office/drawing/2014/main" val="16264728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hu-HU" sz="1000" b="1">
                          <a:effectLst/>
                          <a:latin typeface="inherit"/>
                        </a:rPr>
                        <a:t>Modell</a:t>
                      </a:r>
                      <a:endParaRPr lang="hu-HU" b="1">
                        <a:effectLst/>
                        <a:latin typeface="inherit"/>
                      </a:endParaRP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 sz="1000" b="1">
                          <a:effectLst/>
                          <a:latin typeface="inherit"/>
                        </a:rPr>
                        <a:t>Akkumulátor típusa és kapacitása</a:t>
                      </a:r>
                      <a:br>
                        <a:rPr lang="hu-HU" sz="1000" b="1">
                          <a:effectLst/>
                          <a:latin typeface="inherit"/>
                        </a:rPr>
                      </a:br>
                      <a:endParaRPr lang="hu-HU" b="1">
                        <a:effectLst/>
                        <a:latin typeface="inherit"/>
                      </a:endParaRP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 sz="1000" b="1">
                          <a:effectLst/>
                          <a:latin typeface="inherit"/>
                        </a:rPr>
                        <a:t>Töltési idő</a:t>
                      </a:r>
                      <a:br>
                        <a:rPr lang="hu-HU" sz="1000" b="1">
                          <a:effectLst/>
                          <a:latin typeface="inherit"/>
                        </a:rPr>
                      </a:br>
                      <a:endParaRPr lang="hu-HU" b="1">
                        <a:effectLst/>
                        <a:latin typeface="inherit"/>
                      </a:endParaRP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08782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hu-HU" sz="1000" b="1">
                          <a:effectLst/>
                          <a:latin typeface="inherit"/>
                        </a:rPr>
                        <a:t>Toyota Prius</a:t>
                      </a:r>
                      <a:r>
                        <a:rPr lang="hu-HU">
                          <a:effectLst/>
                          <a:latin typeface="inherit"/>
                        </a:rPr>
                        <a:t/>
                      </a:r>
                      <a:br>
                        <a:rPr lang="hu-HU">
                          <a:effectLst/>
                          <a:latin typeface="inherit"/>
                        </a:rPr>
                      </a:br>
                      <a:r>
                        <a:rPr lang="hu-HU" sz="1000">
                          <a:effectLst/>
                          <a:latin typeface="inherit"/>
                        </a:rPr>
                        <a:t>PHEV</a:t>
                      </a:r>
                      <a:endParaRPr lang="hu-HU">
                        <a:effectLst/>
                        <a:latin typeface="inherit"/>
                      </a:endParaRP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 sz="1000">
                          <a:effectLst/>
                          <a:latin typeface="inherit"/>
                        </a:rPr>
                        <a:t>4.4 kWh, Li-ion. Hatótáv: 18km tisztán elektromos módban</a:t>
                      </a:r>
                      <a:br>
                        <a:rPr lang="hu-HU" sz="1000">
                          <a:effectLst/>
                          <a:latin typeface="inherit"/>
                        </a:rPr>
                      </a:br>
                      <a:endParaRPr lang="hu-HU">
                        <a:effectLst/>
                        <a:latin typeface="inherit"/>
                      </a:endParaRP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l-PL" sz="1000">
                          <a:effectLst/>
                          <a:latin typeface="inherit"/>
                        </a:rPr>
                        <a:t>1,5 óra konnektorról</a:t>
                      </a:r>
                      <a:br>
                        <a:rPr lang="pl-PL" sz="1000">
                          <a:effectLst/>
                          <a:latin typeface="inherit"/>
                        </a:rPr>
                      </a:br>
                      <a:r>
                        <a:rPr lang="pl-PL" sz="1000">
                          <a:effectLst/>
                          <a:latin typeface="inherit"/>
                        </a:rPr>
                        <a:t>(230 V, 15 A)</a:t>
                      </a:r>
                      <a:endParaRPr lang="pl-PL">
                        <a:effectLst/>
                        <a:latin typeface="inherit"/>
                      </a:endParaRP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5520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hu-HU" sz="1000" b="1">
                          <a:effectLst/>
                          <a:latin typeface="inherit"/>
                        </a:rPr>
                        <a:t>Chevy Volt</a:t>
                      </a:r>
                      <a:r>
                        <a:rPr lang="hu-HU">
                          <a:effectLst/>
                          <a:latin typeface="inherit"/>
                        </a:rPr>
                        <a:t/>
                      </a:r>
                      <a:br>
                        <a:rPr lang="hu-HU">
                          <a:effectLst/>
                          <a:latin typeface="inherit"/>
                        </a:rPr>
                      </a:br>
                      <a:r>
                        <a:rPr lang="hu-HU" sz="1000">
                          <a:effectLst/>
                          <a:latin typeface="inherit"/>
                        </a:rPr>
                        <a:t>PHEV</a:t>
                      </a:r>
                      <a:endParaRPr lang="hu-HU">
                        <a:effectLst/>
                        <a:latin typeface="inherit"/>
                      </a:endParaRP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 sz="1000">
                          <a:effectLst/>
                          <a:latin typeface="inherit"/>
                        </a:rPr>
                        <a:t>16 kWh, Li-mangán/NMC, folyadékhűtéssel ellátott, 181 kg. Hatótáv: 64 km tisztán elektromos módban</a:t>
                      </a:r>
                      <a:br>
                        <a:rPr lang="hu-HU" sz="1000">
                          <a:effectLst/>
                          <a:latin typeface="inherit"/>
                        </a:rPr>
                      </a:br>
                      <a:endParaRPr lang="hu-HU">
                        <a:effectLst/>
                        <a:latin typeface="inherit"/>
                      </a:endParaRP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l-PL" sz="1000">
                          <a:effectLst/>
                          <a:latin typeface="inherit"/>
                        </a:rPr>
                        <a:t>4 óra konnektorról</a:t>
                      </a:r>
                      <a:br>
                        <a:rPr lang="pl-PL" sz="1000">
                          <a:effectLst/>
                          <a:latin typeface="inherit"/>
                        </a:rPr>
                      </a:br>
                      <a:r>
                        <a:rPr lang="pl-PL" sz="1000">
                          <a:effectLst/>
                          <a:latin typeface="inherit"/>
                        </a:rPr>
                        <a:t>(230 V, 15 A)</a:t>
                      </a:r>
                      <a:endParaRPr lang="pl-PL">
                        <a:effectLst/>
                        <a:latin typeface="inherit"/>
                      </a:endParaRP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2515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hu-HU" sz="1000" b="1">
                          <a:effectLst/>
                          <a:latin typeface="inherit"/>
                        </a:rPr>
                        <a:t>Mitsubishi iMiEV</a:t>
                      </a:r>
                      <a:endParaRPr lang="hu-HU">
                        <a:effectLst/>
                        <a:latin typeface="inherit"/>
                      </a:endParaRP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 sz="1000">
                          <a:effectLst/>
                          <a:latin typeface="inherit"/>
                        </a:rPr>
                        <a:t>16 kWh, 88 cellás, 4 cellás modulok, Li-ion. Energiasűrűség: 109 Wh/kg. Feszültség: 330 V. Hatótáv: 128 km</a:t>
                      </a:r>
                      <a:br>
                        <a:rPr lang="hu-HU" sz="1000">
                          <a:effectLst/>
                          <a:latin typeface="inherit"/>
                        </a:rPr>
                      </a:br>
                      <a:endParaRPr lang="hu-HU">
                        <a:effectLst/>
                        <a:latin typeface="inherit"/>
                      </a:endParaRP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l-PL" sz="1000">
                          <a:effectLst/>
                          <a:latin typeface="inherit"/>
                        </a:rPr>
                        <a:t>7 óra konnektorról</a:t>
                      </a:r>
                      <a:br>
                        <a:rPr lang="pl-PL" sz="1000">
                          <a:effectLst/>
                          <a:latin typeface="inherit"/>
                        </a:rPr>
                      </a:br>
                      <a:r>
                        <a:rPr lang="pl-PL" sz="1000">
                          <a:effectLst/>
                          <a:latin typeface="inherit"/>
                        </a:rPr>
                        <a:t>(230 V, 15 A)</a:t>
                      </a:r>
                      <a:endParaRPr lang="pl-PL">
                        <a:effectLst/>
                        <a:latin typeface="inherit"/>
                      </a:endParaRP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23214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hu-HU" sz="1000" b="1">
                          <a:effectLst/>
                          <a:latin typeface="inherit"/>
                        </a:rPr>
                        <a:t>Smart</a:t>
                      </a:r>
                      <a:br>
                        <a:rPr lang="hu-HU" sz="1000" b="1">
                          <a:effectLst/>
                          <a:latin typeface="inherit"/>
                        </a:rPr>
                      </a:br>
                      <a:r>
                        <a:rPr lang="hu-HU" sz="1000" b="1">
                          <a:effectLst/>
                          <a:latin typeface="inherit"/>
                        </a:rPr>
                        <a:t>Fortwo ED</a:t>
                      </a:r>
                      <a:endParaRPr lang="hu-HU">
                        <a:effectLst/>
                        <a:latin typeface="inherit"/>
                      </a:endParaRP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 sz="1000">
                          <a:effectLst/>
                          <a:latin typeface="inherit"/>
                        </a:rPr>
                        <a:t>16,5 kWh, 18650 Li-ion. Hatótáv: 136 km</a:t>
                      </a:r>
                      <a:br>
                        <a:rPr lang="hu-HU" sz="1000">
                          <a:effectLst/>
                          <a:latin typeface="inherit"/>
                        </a:rPr>
                      </a:br>
                      <a:endParaRPr lang="hu-HU">
                        <a:effectLst/>
                        <a:latin typeface="inherit"/>
                      </a:endParaRP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l-PL" sz="1000" dirty="0">
                          <a:effectLst/>
                          <a:latin typeface="inherit"/>
                        </a:rPr>
                        <a:t>3,5 óra konnektorról</a:t>
                      </a:r>
                      <a:br>
                        <a:rPr lang="pl-PL" sz="1000" dirty="0">
                          <a:effectLst/>
                          <a:latin typeface="inherit"/>
                        </a:rPr>
                      </a:br>
                      <a:r>
                        <a:rPr lang="pl-PL" sz="1000" dirty="0">
                          <a:effectLst/>
                          <a:latin typeface="inherit"/>
                        </a:rPr>
                        <a:t>(230 V, 15 A)</a:t>
                      </a:r>
                      <a:endParaRPr lang="pl-PL" dirty="0">
                        <a:effectLst/>
                        <a:latin typeface="inherit"/>
                      </a:endParaRP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6569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06246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2652726"/>
              </p:ext>
            </p:extLst>
          </p:nvPr>
        </p:nvGraphicFramePr>
        <p:xfrm>
          <a:off x="1130531" y="241069"/>
          <a:ext cx="8632593" cy="5177545"/>
        </p:xfrm>
        <a:graphic>
          <a:graphicData uri="http://schemas.openxmlformats.org/drawingml/2006/table">
            <a:tbl>
              <a:tblPr/>
              <a:tblGrid>
                <a:gridCol w="1728763">
                  <a:extLst>
                    <a:ext uri="{9D8B030D-6E8A-4147-A177-3AD203B41FA5}">
                      <a16:colId xmlns:a16="http://schemas.microsoft.com/office/drawing/2014/main" val="3546541058"/>
                    </a:ext>
                  </a:extLst>
                </a:gridCol>
                <a:gridCol w="4310684">
                  <a:extLst>
                    <a:ext uri="{9D8B030D-6E8A-4147-A177-3AD203B41FA5}">
                      <a16:colId xmlns:a16="http://schemas.microsoft.com/office/drawing/2014/main" val="1016674971"/>
                    </a:ext>
                  </a:extLst>
                </a:gridCol>
                <a:gridCol w="2593146">
                  <a:extLst>
                    <a:ext uri="{9D8B030D-6E8A-4147-A177-3AD203B41FA5}">
                      <a16:colId xmlns:a16="http://schemas.microsoft.com/office/drawing/2014/main" val="2746958073"/>
                    </a:ext>
                  </a:extLst>
                </a:gridCol>
              </a:tblGrid>
              <a:tr h="1823275">
                <a:tc>
                  <a:txBody>
                    <a:bodyPr/>
                    <a:lstStyle/>
                    <a:p>
                      <a:pPr algn="l" fontAlgn="base"/>
                      <a:r>
                        <a:rPr lang="hu-HU" sz="1000" b="1" dirty="0">
                          <a:effectLst/>
                          <a:latin typeface="inherit"/>
                        </a:rPr>
                        <a:t>BMW i3</a:t>
                      </a:r>
                      <a:endParaRPr lang="hu-HU" dirty="0">
                        <a:effectLst/>
                        <a:latin typeface="inherit"/>
                      </a:endParaRP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 sz="1000">
                          <a:effectLst/>
                          <a:latin typeface="inherit"/>
                        </a:rPr>
                        <a:t>22 kWh (18,8 kWh kivehető), LMO/NMC, 60 A prizmatikus cellák. Akkucsomag tömege: 204 kg Hatótáv: 130 – 160 km</a:t>
                      </a:r>
                      <a:endParaRPr lang="hu-HU">
                        <a:effectLst/>
                        <a:latin typeface="inherit"/>
                      </a:endParaRP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s-ES" sz="1000">
                          <a:effectLst/>
                          <a:latin typeface="inherit"/>
                        </a:rPr>
                        <a:t>~4 óra otthon</a:t>
                      </a:r>
                      <a:br>
                        <a:rPr lang="es-ES" sz="1000">
                          <a:effectLst/>
                          <a:latin typeface="inherit"/>
                        </a:rPr>
                      </a:br>
                      <a:r>
                        <a:rPr lang="es-ES" sz="1000">
                          <a:effectLst/>
                          <a:latin typeface="inherit"/>
                        </a:rPr>
                        <a:t>(230 V, 30 A);</a:t>
                      </a:r>
                      <a:r>
                        <a:rPr lang="es-ES">
                          <a:effectLst/>
                          <a:latin typeface="inherit"/>
                        </a:rPr>
                        <a:t/>
                      </a:r>
                      <a:br>
                        <a:rPr lang="es-ES">
                          <a:effectLst/>
                          <a:latin typeface="inherit"/>
                        </a:rPr>
                      </a:br>
                      <a:r>
                        <a:rPr lang="es-ES" sz="1000">
                          <a:effectLst/>
                          <a:latin typeface="inherit"/>
                        </a:rPr>
                        <a:t>30 perc villámtöltővel 80 %-ra</a:t>
                      </a:r>
                      <a:br>
                        <a:rPr lang="es-ES" sz="1000">
                          <a:effectLst/>
                          <a:latin typeface="inherit"/>
                        </a:rPr>
                      </a:br>
                      <a:r>
                        <a:rPr lang="es-ES" sz="1000">
                          <a:effectLst/>
                          <a:latin typeface="inherit"/>
                        </a:rPr>
                        <a:t>(50 kW DC)</a:t>
                      </a:r>
                      <a:br>
                        <a:rPr lang="es-ES" sz="1000">
                          <a:effectLst/>
                          <a:latin typeface="inherit"/>
                        </a:rPr>
                      </a:br>
                      <a:endParaRPr lang="es-ES">
                        <a:effectLst/>
                        <a:latin typeface="inherit"/>
                      </a:endParaRP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307814"/>
                  </a:ext>
                </a:extLst>
              </a:tr>
              <a:tr h="765497">
                <a:tc>
                  <a:txBody>
                    <a:bodyPr/>
                    <a:lstStyle/>
                    <a:p>
                      <a:pPr algn="l" fontAlgn="base"/>
                      <a:r>
                        <a:rPr lang="hu-HU" sz="1000" b="1" dirty="0">
                          <a:effectLst/>
                          <a:latin typeface="inherit"/>
                        </a:rPr>
                        <a:t>Nissan </a:t>
                      </a:r>
                      <a:r>
                        <a:rPr lang="hu-HU" sz="1000" b="1" dirty="0" err="1">
                          <a:effectLst/>
                          <a:latin typeface="inherit"/>
                        </a:rPr>
                        <a:t>Leaf</a:t>
                      </a:r>
                      <a:endParaRPr lang="hu-HU" dirty="0">
                        <a:effectLst/>
                        <a:latin typeface="inherit"/>
                      </a:endParaRP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 sz="1000">
                          <a:effectLst/>
                          <a:latin typeface="inherit"/>
                        </a:rPr>
                        <a:t>30 kWh; Li-mangán, 192 cellás léghűtéses. Akkucsomag tömege: 272 kg. Hatótáv: 250 km</a:t>
                      </a:r>
                      <a:endParaRPr lang="hu-HU">
                        <a:effectLst/>
                        <a:latin typeface="inherit"/>
                      </a:endParaRP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 sz="1000">
                          <a:effectLst/>
                          <a:latin typeface="inherit"/>
                        </a:rPr>
                        <a:t>4 óra otthon</a:t>
                      </a:r>
                      <a:br>
                        <a:rPr lang="hu-HU" sz="1000">
                          <a:effectLst/>
                          <a:latin typeface="inherit"/>
                        </a:rPr>
                      </a:br>
                      <a:r>
                        <a:rPr lang="hu-HU" sz="1000">
                          <a:effectLst/>
                          <a:latin typeface="inherit"/>
                        </a:rPr>
                        <a:t>(230 V, 30 A)</a:t>
                      </a:r>
                      <a:endParaRPr lang="hu-HU">
                        <a:effectLst/>
                        <a:latin typeface="inherit"/>
                      </a:endParaRP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062431"/>
                  </a:ext>
                </a:extLst>
              </a:tr>
              <a:tr h="1544913">
                <a:tc>
                  <a:txBody>
                    <a:bodyPr/>
                    <a:lstStyle/>
                    <a:p>
                      <a:pPr algn="l" fontAlgn="base"/>
                      <a:r>
                        <a:rPr lang="hu-HU" sz="1000" b="1">
                          <a:effectLst/>
                          <a:latin typeface="inherit"/>
                        </a:rPr>
                        <a:t>Tesla S</a:t>
                      </a:r>
                      <a:endParaRPr lang="hu-HU">
                        <a:effectLst/>
                        <a:latin typeface="inherit"/>
                      </a:endParaRP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 sz="1000">
                          <a:effectLst/>
                          <a:latin typeface="inherit"/>
                        </a:rPr>
                        <a:t>70 kWh és 90kWh, 18650 NCA cellák 3,4 Ah, folyadékhűtéssel. A 90 kWh-ás csomag tömege: 540 kg. Hatótáv: 424 km.</a:t>
                      </a:r>
                      <a:br>
                        <a:rPr lang="hu-HU" sz="1000">
                          <a:effectLst/>
                          <a:latin typeface="inherit"/>
                        </a:rPr>
                      </a:br>
                      <a:endParaRPr lang="hu-HU">
                        <a:effectLst/>
                        <a:latin typeface="inherit"/>
                      </a:endParaRP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s-ES" sz="1000">
                          <a:effectLst/>
                          <a:latin typeface="inherit"/>
                        </a:rPr>
                        <a:t>9 óra 10 kW-tal,</a:t>
                      </a:r>
                      <a:br>
                        <a:rPr lang="es-ES" sz="1000">
                          <a:effectLst/>
                          <a:latin typeface="inherit"/>
                        </a:rPr>
                      </a:br>
                      <a:r>
                        <a:rPr lang="es-ES" sz="1000">
                          <a:effectLst/>
                          <a:latin typeface="inherit"/>
                        </a:rPr>
                        <a:t>30 perc Tesla Superchargerrel 80 %-ra</a:t>
                      </a:r>
                      <a:br>
                        <a:rPr lang="es-ES" sz="1000">
                          <a:effectLst/>
                          <a:latin typeface="inherit"/>
                        </a:rPr>
                      </a:br>
                      <a:endParaRPr lang="es-ES">
                        <a:effectLst/>
                        <a:latin typeface="inherit"/>
                      </a:endParaRP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989818"/>
                  </a:ext>
                </a:extLst>
              </a:tr>
              <a:tr h="1043860">
                <a:tc>
                  <a:txBody>
                    <a:bodyPr/>
                    <a:lstStyle/>
                    <a:p>
                      <a:pPr algn="l" fontAlgn="base"/>
                      <a:r>
                        <a:rPr lang="hu-HU" sz="1000" b="1">
                          <a:effectLst/>
                          <a:latin typeface="inherit"/>
                        </a:rPr>
                        <a:t>Chevy Bolt</a:t>
                      </a:r>
                      <a:endParaRPr lang="hu-HU">
                        <a:effectLst/>
                        <a:latin typeface="inherit"/>
                      </a:endParaRP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 sz="1000">
                          <a:effectLst/>
                          <a:latin typeface="inherit"/>
                        </a:rPr>
                        <a:t>60 kWh, 288 cella, folyadékhűtéssel. Hatótáv: 383 km (EPA)</a:t>
                      </a:r>
                      <a:br>
                        <a:rPr lang="hu-HU" sz="1000">
                          <a:effectLst/>
                          <a:latin typeface="inherit"/>
                        </a:rPr>
                      </a:br>
                      <a:endParaRPr lang="hu-HU">
                        <a:effectLst/>
                        <a:latin typeface="inherit"/>
                      </a:endParaRP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s-ES" sz="1000" dirty="0">
                          <a:effectLst/>
                          <a:latin typeface="inherit"/>
                        </a:rPr>
                        <a:t>10 óra otthon (230 V, 30 A)</a:t>
                      </a:r>
                      <a:r>
                        <a:rPr lang="es-ES" dirty="0">
                          <a:effectLst/>
                          <a:latin typeface="inherit"/>
                        </a:rPr>
                        <a:t/>
                      </a:r>
                      <a:br>
                        <a:rPr lang="es-ES" dirty="0">
                          <a:effectLst/>
                          <a:latin typeface="inherit"/>
                        </a:rPr>
                      </a:br>
                      <a:r>
                        <a:rPr lang="es-ES" sz="1000" dirty="0">
                          <a:effectLst/>
                          <a:latin typeface="inherit"/>
                        </a:rPr>
                        <a:t>1 óra villámtöltővel 80 %-ra</a:t>
                      </a:r>
                      <a:br>
                        <a:rPr lang="es-ES" sz="1000" dirty="0">
                          <a:effectLst/>
                          <a:latin typeface="inherit"/>
                        </a:rPr>
                      </a:br>
                      <a:r>
                        <a:rPr lang="es-ES" sz="1000" dirty="0">
                          <a:effectLst/>
                          <a:latin typeface="inherit"/>
                        </a:rPr>
                        <a:t>(50 kW DC)</a:t>
                      </a:r>
                      <a:endParaRPr lang="es-ES" dirty="0">
                        <a:effectLst/>
                        <a:latin typeface="inherit"/>
                      </a:endParaRPr>
                    </a:p>
                  </a:txBody>
                  <a:tcPr marL="95250" marR="95250" marT="57150" marB="57150"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5821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03710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499" y="479666"/>
            <a:ext cx="7371001" cy="589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732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999" y="330333"/>
            <a:ext cx="7722001" cy="619733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Szabadkéz 6"/>
              <p14:cNvContentPartPr/>
              <p14:nvPr/>
            </p14:nvContentPartPr>
            <p14:xfrm>
              <a:off x="5644244" y="2709818"/>
              <a:ext cx="81720" cy="1646280"/>
            </p14:xfrm>
          </p:contentPart>
        </mc:Choice>
        <mc:Fallback>
          <p:pic>
            <p:nvPicPr>
              <p:cNvPr id="7" name="Szabadkéz 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32364" y="2697938"/>
                <a:ext cx="105480" cy="167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" name="Szabadkéz 11"/>
              <p14:cNvContentPartPr/>
              <p14:nvPr/>
            </p14:nvContentPartPr>
            <p14:xfrm>
              <a:off x="7980284" y="2684978"/>
              <a:ext cx="16560" cy="25200"/>
            </p14:xfrm>
          </p:contentPart>
        </mc:Choice>
        <mc:Fallback>
          <p:pic>
            <p:nvPicPr>
              <p:cNvPr id="12" name="Szabadkéz 1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68404" y="2673098"/>
                <a:ext cx="4032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1" name="Szabadkéz 20"/>
              <p14:cNvContentPartPr/>
              <p14:nvPr/>
            </p14:nvContentPartPr>
            <p14:xfrm>
              <a:off x="6899564" y="3250178"/>
              <a:ext cx="360" cy="360"/>
            </p14:xfrm>
          </p:contentPart>
        </mc:Choice>
        <mc:Fallback>
          <p:pic>
            <p:nvPicPr>
              <p:cNvPr id="21" name="Szabadkéz 20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87684" y="3238298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6" name="Szabadkéz 25"/>
              <p14:cNvContentPartPr/>
              <p14:nvPr/>
            </p14:nvContentPartPr>
            <p14:xfrm>
              <a:off x="5153924" y="2951018"/>
              <a:ext cx="1721160" cy="1047600"/>
            </p14:xfrm>
          </p:contentPart>
        </mc:Choice>
        <mc:Fallback>
          <p:pic>
            <p:nvPicPr>
              <p:cNvPr id="26" name="Szabadkéz 2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42044" y="2939138"/>
                <a:ext cx="1744920" cy="10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0" name="Szabadkéz 29"/>
              <p14:cNvContentPartPr/>
              <p14:nvPr/>
            </p14:nvContentPartPr>
            <p14:xfrm>
              <a:off x="7869044" y="3266738"/>
              <a:ext cx="36720" cy="831960"/>
            </p14:xfrm>
          </p:contentPart>
        </mc:Choice>
        <mc:Fallback>
          <p:pic>
            <p:nvPicPr>
              <p:cNvPr id="30" name="Szabadkéz 29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57164" y="3254858"/>
                <a:ext cx="60480" cy="85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2" name="Szabadkéz 31"/>
              <p14:cNvContentPartPr/>
              <p14:nvPr/>
            </p14:nvContentPartPr>
            <p14:xfrm>
              <a:off x="6334364" y="3208778"/>
              <a:ext cx="16920" cy="33840"/>
            </p14:xfrm>
          </p:contentPart>
        </mc:Choice>
        <mc:Fallback>
          <p:pic>
            <p:nvPicPr>
              <p:cNvPr id="32" name="Szabadkéz 31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322484" y="3196898"/>
                <a:ext cx="4068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3" name="Szabadkéz 32"/>
              <p14:cNvContentPartPr/>
              <p14:nvPr/>
            </p14:nvContentPartPr>
            <p14:xfrm>
              <a:off x="8254604" y="3591098"/>
              <a:ext cx="17280" cy="41760"/>
            </p14:xfrm>
          </p:contentPart>
        </mc:Choice>
        <mc:Fallback>
          <p:pic>
            <p:nvPicPr>
              <p:cNvPr id="33" name="Szabadkéz 32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242724" y="3579218"/>
                <a:ext cx="41040" cy="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4" name="Szabadkéz 33"/>
              <p14:cNvContentPartPr/>
              <p14:nvPr/>
            </p14:nvContentPartPr>
            <p14:xfrm>
              <a:off x="7589684" y="3641138"/>
              <a:ext cx="7920" cy="73800"/>
            </p14:xfrm>
          </p:contentPart>
        </mc:Choice>
        <mc:Fallback>
          <p:pic>
            <p:nvPicPr>
              <p:cNvPr id="34" name="Szabadkéz 33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577804" y="3629258"/>
                <a:ext cx="31680" cy="9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35" name="Szabadkéz 34"/>
              <p14:cNvContentPartPr/>
              <p14:nvPr/>
            </p14:nvContentPartPr>
            <p14:xfrm>
              <a:off x="5295044" y="4530338"/>
              <a:ext cx="9000" cy="58680"/>
            </p14:xfrm>
          </p:contentPart>
        </mc:Choice>
        <mc:Fallback>
          <p:pic>
            <p:nvPicPr>
              <p:cNvPr id="35" name="Szabadkéz 34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283164" y="4518458"/>
                <a:ext cx="32760" cy="82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3421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3" y="143691"/>
            <a:ext cx="11403875" cy="675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39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999" y="261000"/>
            <a:ext cx="5850001" cy="6336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8" name="Szabadkéz 7"/>
              <p14:cNvContentPartPr/>
              <p14:nvPr/>
            </p14:nvContentPartPr>
            <p14:xfrm>
              <a:off x="4066004" y="2950658"/>
              <a:ext cx="481320" cy="52920"/>
            </p14:xfrm>
          </p:contentPart>
        </mc:Choice>
        <mc:Fallback>
          <p:pic>
            <p:nvPicPr>
              <p:cNvPr id="8" name="Szabadkéz 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54124" y="2938778"/>
                <a:ext cx="50508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9" name="Szabadkéz 8"/>
              <p14:cNvContentPartPr/>
              <p14:nvPr/>
            </p14:nvContentPartPr>
            <p14:xfrm>
              <a:off x="4505564" y="2701538"/>
              <a:ext cx="391320" cy="491040"/>
            </p14:xfrm>
          </p:contentPart>
        </mc:Choice>
        <mc:Fallback>
          <p:pic>
            <p:nvPicPr>
              <p:cNvPr id="9" name="Szabadkéz 8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93684" y="2689658"/>
                <a:ext cx="415080" cy="51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0" name="Szabadkéz 9"/>
              <p14:cNvContentPartPr/>
              <p14:nvPr/>
            </p14:nvContentPartPr>
            <p14:xfrm>
              <a:off x="7614524" y="2975858"/>
              <a:ext cx="815040" cy="69480"/>
            </p14:xfrm>
          </p:contentPart>
        </mc:Choice>
        <mc:Fallback>
          <p:pic>
            <p:nvPicPr>
              <p:cNvPr id="10" name="Szabadkéz 9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02644" y="2963978"/>
                <a:ext cx="83880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1" name="Szabadkéz 10"/>
              <p14:cNvContentPartPr/>
              <p14:nvPr/>
            </p14:nvContentPartPr>
            <p14:xfrm>
              <a:off x="7639364" y="2909618"/>
              <a:ext cx="282960" cy="232920"/>
            </p14:xfrm>
          </p:contentPart>
        </mc:Choice>
        <mc:Fallback>
          <p:pic>
            <p:nvPicPr>
              <p:cNvPr id="11" name="Szabadkéz 10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627484" y="2897738"/>
                <a:ext cx="306720" cy="25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2" name="Szabadkéz 11"/>
              <p14:cNvContentPartPr/>
              <p14:nvPr/>
            </p14:nvContentPartPr>
            <p14:xfrm>
              <a:off x="7664204" y="2792978"/>
              <a:ext cx="333000" cy="241560"/>
            </p14:xfrm>
          </p:contentPart>
        </mc:Choice>
        <mc:Fallback>
          <p:pic>
            <p:nvPicPr>
              <p:cNvPr id="12" name="Szabadkéz 1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652324" y="2781098"/>
                <a:ext cx="356760" cy="26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86363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087" y="1085850"/>
            <a:ext cx="5457825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265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5105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862" y="790575"/>
            <a:ext cx="6772275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15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807" y="113285"/>
            <a:ext cx="10546852" cy="6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67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8" y="454102"/>
            <a:ext cx="11567161" cy="492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517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6188"/>
            <a:ext cx="11952514" cy="632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80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6"/>
            <a:ext cx="11094773" cy="652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4947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1839</TotalTime>
  <Words>551</Words>
  <Application>Microsoft Office PowerPoint</Application>
  <PresentationFormat>Szélesvásznú</PresentationFormat>
  <Paragraphs>132</Paragraphs>
  <Slides>53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53</vt:i4>
      </vt:variant>
    </vt:vector>
  </HeadingPairs>
  <TitlesOfParts>
    <vt:vector size="59" baseType="lpstr">
      <vt:lpstr>Arial</vt:lpstr>
      <vt:lpstr>Calibri</vt:lpstr>
      <vt:lpstr>Calibri Light</vt:lpstr>
      <vt:lpstr>inherit</vt:lpstr>
      <vt:lpstr>Open Sans</vt:lpstr>
      <vt:lpstr>Office-téma</vt:lpstr>
      <vt:lpstr>Akkumulátorok</vt:lpstr>
      <vt:lpstr>PowerPoint-bemutató</vt:lpstr>
      <vt:lpstr>182,183,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184, 186, 187,191,193,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Akkumlátorok</dc:title>
  <dc:creator>Windows-felhasználó</dc:creator>
  <cp:lastModifiedBy>Windows-felhasználó</cp:lastModifiedBy>
  <cp:revision>15</cp:revision>
  <dcterms:created xsi:type="dcterms:W3CDTF">2020-02-11T05:55:06Z</dcterms:created>
  <dcterms:modified xsi:type="dcterms:W3CDTF">2021-04-06T15:27:19Z</dcterms:modified>
</cp:coreProperties>
</file>