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18" r:id="rId103"/>
    <p:sldId id="319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5" r:id="rId191"/>
    <p:sldId id="446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76" r:id="rId322"/>
    <p:sldId id="577" r:id="rId323"/>
    <p:sldId id="578" r:id="rId324"/>
    <p:sldId id="579" r:id="rId325"/>
    <p:sldId id="580" r:id="rId326"/>
    <p:sldId id="581" r:id="rId327"/>
    <p:sldId id="582" r:id="rId328"/>
    <p:sldId id="583" r:id="rId329"/>
    <p:sldId id="584" r:id="rId330"/>
    <p:sldId id="585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  <p:sldId id="625" r:id="rId371"/>
    <p:sldId id="626" r:id="rId372"/>
    <p:sldId id="627" r:id="rId373"/>
    <p:sldId id="628" r:id="rId374"/>
    <p:sldId id="629" r:id="rId375"/>
    <p:sldId id="630" r:id="rId376"/>
    <p:sldId id="631" r:id="rId377"/>
    <p:sldId id="632" r:id="rId378"/>
    <p:sldId id="633" r:id="rId379"/>
    <p:sldId id="634" r:id="rId380"/>
    <p:sldId id="635" r:id="rId381"/>
    <p:sldId id="636" r:id="rId382"/>
    <p:sldId id="637" r:id="rId383"/>
    <p:sldId id="638" r:id="rId384"/>
    <p:sldId id="639" r:id="rId385"/>
    <p:sldId id="640" r:id="rId386"/>
    <p:sldId id="641" r:id="rId387"/>
    <p:sldId id="642" r:id="rId38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390" Type="http://schemas.openxmlformats.org/officeDocument/2006/relationships/viewProps" Target="viewProps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381" Type="http://schemas.openxmlformats.org/officeDocument/2006/relationships/slide" Target="slides/slide380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101" Type="http://schemas.openxmlformats.org/officeDocument/2006/relationships/slide" Target="slides/slide100.xml"/><Relationship Id="rId143" Type="http://schemas.openxmlformats.org/officeDocument/2006/relationships/slide" Target="slides/slide142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tableStyles" Target="tableStyles.xml"/><Relationship Id="rId252" Type="http://schemas.openxmlformats.org/officeDocument/2006/relationships/slide" Target="slides/slide251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47" Type="http://schemas.openxmlformats.org/officeDocument/2006/relationships/slide" Target="slides/slide46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54" Type="http://schemas.openxmlformats.org/officeDocument/2006/relationships/slide" Target="slides/slide153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378" Type="http://schemas.openxmlformats.org/officeDocument/2006/relationships/slide" Target="slides/slide377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389" Type="http://schemas.openxmlformats.org/officeDocument/2006/relationships/presProps" Target="presProps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391" Type="http://schemas.openxmlformats.org/officeDocument/2006/relationships/theme" Target="theme/theme1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Relationship Id="rId99" Type="http://schemas.openxmlformats.org/officeDocument/2006/relationships/slide" Target="slides/slide98.xml"/><Relationship Id="rId122" Type="http://schemas.openxmlformats.org/officeDocument/2006/relationships/slide" Target="slides/slide121.xml"/><Relationship Id="rId164" Type="http://schemas.openxmlformats.org/officeDocument/2006/relationships/slide" Target="slides/slide163.xml"/><Relationship Id="rId371" Type="http://schemas.openxmlformats.org/officeDocument/2006/relationships/slide" Target="slides/slide370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73" Type="http://schemas.openxmlformats.org/officeDocument/2006/relationships/slide" Target="slides/slide272.xml"/><Relationship Id="rId329" Type="http://schemas.openxmlformats.org/officeDocument/2006/relationships/slide" Target="slides/slide328.xml"/><Relationship Id="rId68" Type="http://schemas.openxmlformats.org/officeDocument/2006/relationships/slide" Target="slides/slide67.xml"/><Relationship Id="rId133" Type="http://schemas.openxmlformats.org/officeDocument/2006/relationships/slide" Target="slides/slide132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0255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158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736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748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436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1101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255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779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5339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5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47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32049-9629-4FDA-A6B3-87B9FE89973B}" type="datetimeFigureOut">
              <a:rPr lang="hu-HU" smtClean="0"/>
              <a:t>2021. 10. 10.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1A1E3-4812-423C-A15C-8BE1093F747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838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emf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emf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emf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emf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emf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emf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emf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emf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emf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emf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emf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emf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emf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emf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emf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emf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emf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emf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emf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emf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emf"/><Relationship Id="rId2" Type="http://schemas.openxmlformats.org/officeDocument/2006/relationships/image" Target="../media/image192.emf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emf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emf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emf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emf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emf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emf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emf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emf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emf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emf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emf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emf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emf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emf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emf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emf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emf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emf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emf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emf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emf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emf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emf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emf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emf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emf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emf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emf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emf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emf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emf"/><Relationship Id="rId1" Type="http://schemas.openxmlformats.org/officeDocument/2006/relationships/slideLayout" Target="../slideLayouts/slideLayout7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7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emf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emf"/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emf"/><Relationship Id="rId1" Type="http://schemas.openxmlformats.org/officeDocument/2006/relationships/slideLayout" Target="../slideLayouts/slideLayout7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emf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emf"/><Relationship Id="rId1" Type="http://schemas.openxmlformats.org/officeDocument/2006/relationships/slideLayout" Target="../slideLayouts/slideLayout7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emf"/><Relationship Id="rId1" Type="http://schemas.openxmlformats.org/officeDocument/2006/relationships/slideLayout" Target="../slideLayouts/slideLayout7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1.emf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emf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3.emf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emf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6.emf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emf"/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8.emf"/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emf"/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emf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emf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emf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emf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emf"/><Relationship Id="rId2" Type="http://schemas.openxmlformats.org/officeDocument/2006/relationships/image" Target="../media/image265.emf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emf"/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emf"/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emf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emf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emf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emf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emf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emf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emf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emf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emf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emf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emf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emf"/><Relationship Id="rId1" Type="http://schemas.openxmlformats.org/officeDocument/2006/relationships/slideLayout" Target="../slideLayouts/slideLayout7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emf"/><Relationship Id="rId2" Type="http://schemas.openxmlformats.org/officeDocument/2006/relationships/image" Target="../media/image282.emf"/><Relationship Id="rId1" Type="http://schemas.openxmlformats.org/officeDocument/2006/relationships/slideLayout" Target="../slideLayouts/slideLayout7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emf"/><Relationship Id="rId1" Type="http://schemas.openxmlformats.org/officeDocument/2006/relationships/slideLayout" Target="../slideLayouts/slideLayout7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emf"/><Relationship Id="rId1" Type="http://schemas.openxmlformats.org/officeDocument/2006/relationships/slideLayout" Target="../slideLayouts/slideLayout7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emf"/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emf"/><Relationship Id="rId1" Type="http://schemas.openxmlformats.org/officeDocument/2006/relationships/slideLayout" Target="../slideLayouts/slideLayout7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emf"/><Relationship Id="rId1" Type="http://schemas.openxmlformats.org/officeDocument/2006/relationships/slideLayout" Target="../slideLayouts/slideLayout7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emf"/><Relationship Id="rId2" Type="http://schemas.openxmlformats.org/officeDocument/2006/relationships/image" Target="../media/image290.emf"/><Relationship Id="rId1" Type="http://schemas.openxmlformats.org/officeDocument/2006/relationships/slideLayout" Target="../slideLayouts/slideLayout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emf"/><Relationship Id="rId1" Type="http://schemas.openxmlformats.org/officeDocument/2006/relationships/slideLayout" Target="../slideLayouts/slideLayout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emf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emf"/><Relationship Id="rId1" Type="http://schemas.openxmlformats.org/officeDocument/2006/relationships/slideLayout" Target="../slideLayouts/slideLayout7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emf"/><Relationship Id="rId1" Type="http://schemas.openxmlformats.org/officeDocument/2006/relationships/slideLayout" Target="../slideLayouts/slideLayout7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emf"/><Relationship Id="rId1" Type="http://schemas.openxmlformats.org/officeDocument/2006/relationships/slideLayout" Target="../slideLayouts/slideLayout7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emf"/><Relationship Id="rId1" Type="http://schemas.openxmlformats.org/officeDocument/2006/relationships/slideLayout" Target="../slideLayouts/slideLayout7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emf"/><Relationship Id="rId1" Type="http://schemas.openxmlformats.org/officeDocument/2006/relationships/slideLayout" Target="../slideLayouts/slideLayout7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emf"/><Relationship Id="rId1" Type="http://schemas.openxmlformats.org/officeDocument/2006/relationships/slideLayout" Target="../slideLayouts/slideLayout7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emf"/><Relationship Id="rId1" Type="http://schemas.openxmlformats.org/officeDocument/2006/relationships/slideLayout" Target="../slideLayouts/slideLayout7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emf"/><Relationship Id="rId1" Type="http://schemas.openxmlformats.org/officeDocument/2006/relationships/slideLayout" Target="../slideLayouts/slideLayout7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emf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emf"/><Relationship Id="rId1" Type="http://schemas.openxmlformats.org/officeDocument/2006/relationships/slideLayout" Target="../slideLayouts/slideLayout7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emf"/><Relationship Id="rId1" Type="http://schemas.openxmlformats.org/officeDocument/2006/relationships/slideLayout" Target="../slideLayouts/slideLayout7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emf"/><Relationship Id="rId1" Type="http://schemas.openxmlformats.org/officeDocument/2006/relationships/slideLayout" Target="../slideLayouts/slideLayout7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emf"/><Relationship Id="rId2" Type="http://schemas.openxmlformats.org/officeDocument/2006/relationships/image" Target="../media/image30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emf"/><Relationship Id="rId1" Type="http://schemas.openxmlformats.org/officeDocument/2006/relationships/slideLayout" Target="../slideLayouts/slideLayout7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emf"/><Relationship Id="rId1" Type="http://schemas.openxmlformats.org/officeDocument/2006/relationships/slideLayout" Target="../slideLayouts/slideLayout7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emf"/><Relationship Id="rId1" Type="http://schemas.openxmlformats.org/officeDocument/2006/relationships/slideLayout" Target="../slideLayouts/slideLayout7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2.emf"/><Relationship Id="rId1" Type="http://schemas.openxmlformats.org/officeDocument/2006/relationships/slideLayout" Target="../slideLayouts/slideLayout7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emf"/><Relationship Id="rId1" Type="http://schemas.openxmlformats.org/officeDocument/2006/relationships/slideLayout" Target="../slideLayouts/slideLayout7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emf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emf"/><Relationship Id="rId1" Type="http://schemas.openxmlformats.org/officeDocument/2006/relationships/slideLayout" Target="../slideLayouts/slideLayout7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emf"/><Relationship Id="rId1" Type="http://schemas.openxmlformats.org/officeDocument/2006/relationships/slideLayout" Target="../slideLayouts/slideLayout7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emf"/><Relationship Id="rId1" Type="http://schemas.openxmlformats.org/officeDocument/2006/relationships/slideLayout" Target="../slideLayouts/slideLayout7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emf"/><Relationship Id="rId1" Type="http://schemas.openxmlformats.org/officeDocument/2006/relationships/slideLayout" Target="../slideLayouts/slideLayout7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emf"/><Relationship Id="rId1" Type="http://schemas.openxmlformats.org/officeDocument/2006/relationships/slideLayout" Target="../slideLayouts/slideLayout7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emf"/><Relationship Id="rId1" Type="http://schemas.openxmlformats.org/officeDocument/2006/relationships/slideLayout" Target="../slideLayouts/slideLayout7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emf"/><Relationship Id="rId1" Type="http://schemas.openxmlformats.org/officeDocument/2006/relationships/slideLayout" Target="../slideLayouts/slideLayout7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emf"/><Relationship Id="rId1" Type="http://schemas.openxmlformats.org/officeDocument/2006/relationships/slideLayout" Target="../slideLayouts/slideLayout7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emf"/><Relationship Id="rId1" Type="http://schemas.openxmlformats.org/officeDocument/2006/relationships/slideLayout" Target="../slideLayouts/slideLayout7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emf"/><Relationship Id="rId1" Type="http://schemas.openxmlformats.org/officeDocument/2006/relationships/slideLayout" Target="../slideLayouts/slideLayout7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emf"/><Relationship Id="rId1" Type="http://schemas.openxmlformats.org/officeDocument/2006/relationships/slideLayout" Target="../slideLayouts/slideLayout7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emf"/><Relationship Id="rId1" Type="http://schemas.openxmlformats.org/officeDocument/2006/relationships/slideLayout" Target="../slideLayouts/slideLayout7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emf"/><Relationship Id="rId1" Type="http://schemas.openxmlformats.org/officeDocument/2006/relationships/slideLayout" Target="../slideLayouts/slideLayout7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emf"/><Relationship Id="rId1" Type="http://schemas.openxmlformats.org/officeDocument/2006/relationships/slideLayout" Target="../slideLayouts/slideLayout7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emf"/><Relationship Id="rId1" Type="http://schemas.openxmlformats.org/officeDocument/2006/relationships/slideLayout" Target="../slideLayouts/slideLayout7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emf"/><Relationship Id="rId1" Type="http://schemas.openxmlformats.org/officeDocument/2006/relationships/slideLayout" Target="../slideLayouts/slideLayout7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emf"/><Relationship Id="rId1" Type="http://schemas.openxmlformats.org/officeDocument/2006/relationships/slideLayout" Target="../slideLayouts/slideLayout7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4.emf"/><Relationship Id="rId1" Type="http://schemas.openxmlformats.org/officeDocument/2006/relationships/slideLayout" Target="../slideLayouts/slideLayout7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5.emf"/><Relationship Id="rId1" Type="http://schemas.openxmlformats.org/officeDocument/2006/relationships/slideLayout" Target="../slideLayouts/slideLayout7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6.emf"/><Relationship Id="rId1" Type="http://schemas.openxmlformats.org/officeDocument/2006/relationships/slideLayout" Target="../slideLayouts/slideLayout7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emf"/><Relationship Id="rId1" Type="http://schemas.openxmlformats.org/officeDocument/2006/relationships/slideLayout" Target="../slideLayouts/slideLayout7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emf"/><Relationship Id="rId2" Type="http://schemas.openxmlformats.org/officeDocument/2006/relationships/image" Target="../media/image33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emf"/><Relationship Id="rId1" Type="http://schemas.openxmlformats.org/officeDocument/2006/relationships/slideLayout" Target="../slideLayouts/slideLayout7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1.emf"/><Relationship Id="rId1" Type="http://schemas.openxmlformats.org/officeDocument/2006/relationships/slideLayout" Target="../slideLayouts/slideLayout7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2.emf"/><Relationship Id="rId1" Type="http://schemas.openxmlformats.org/officeDocument/2006/relationships/slideLayout" Target="../slideLayouts/slideLayout7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3.emf"/><Relationship Id="rId1" Type="http://schemas.openxmlformats.org/officeDocument/2006/relationships/slideLayout" Target="../slideLayouts/slideLayout7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emf"/><Relationship Id="rId1" Type="http://schemas.openxmlformats.org/officeDocument/2006/relationships/slideLayout" Target="../slideLayouts/slideLayout7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5.emf"/><Relationship Id="rId1" Type="http://schemas.openxmlformats.org/officeDocument/2006/relationships/slideLayout" Target="../slideLayouts/slideLayout7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6.emf"/><Relationship Id="rId1" Type="http://schemas.openxmlformats.org/officeDocument/2006/relationships/slideLayout" Target="../slideLayouts/slideLayout7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7.emf"/><Relationship Id="rId1" Type="http://schemas.openxmlformats.org/officeDocument/2006/relationships/slideLayout" Target="../slideLayouts/slideLayout7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8.emf"/><Relationship Id="rId1" Type="http://schemas.openxmlformats.org/officeDocument/2006/relationships/slideLayout" Target="../slideLayouts/slideLayout7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emf"/><Relationship Id="rId1" Type="http://schemas.openxmlformats.org/officeDocument/2006/relationships/slideLayout" Target="../slideLayouts/slideLayout7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emf"/><Relationship Id="rId1" Type="http://schemas.openxmlformats.org/officeDocument/2006/relationships/slideLayout" Target="../slideLayouts/slideLayout7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emf"/><Relationship Id="rId1" Type="http://schemas.openxmlformats.org/officeDocument/2006/relationships/slideLayout" Target="../slideLayouts/slideLayout7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emf"/><Relationship Id="rId2" Type="http://schemas.openxmlformats.org/officeDocument/2006/relationships/image" Target="../media/image353.emf"/><Relationship Id="rId1" Type="http://schemas.openxmlformats.org/officeDocument/2006/relationships/slideLayout" Target="../slideLayouts/slideLayout7.xml"/></Relationships>
</file>

<file path=ppt/slides/_rels/slide3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5.emf"/><Relationship Id="rId1" Type="http://schemas.openxmlformats.org/officeDocument/2006/relationships/slideLayout" Target="../slideLayouts/slideLayout7.xml"/></Relationships>
</file>

<file path=ppt/slides/_rels/slide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6.emf"/><Relationship Id="rId1" Type="http://schemas.openxmlformats.org/officeDocument/2006/relationships/slideLayout" Target="../slideLayouts/slideLayout7.xml"/></Relationships>
</file>

<file path=ppt/slides/_rels/slide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7.emf"/><Relationship Id="rId1" Type="http://schemas.openxmlformats.org/officeDocument/2006/relationships/slideLayout" Target="../slideLayouts/slideLayout7.xml"/></Relationships>
</file>

<file path=ppt/slides/_rels/slide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emf"/><Relationship Id="rId1" Type="http://schemas.openxmlformats.org/officeDocument/2006/relationships/slideLayout" Target="../slideLayouts/slideLayout7.xml"/></Relationships>
</file>

<file path=ppt/slides/_rels/slide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emf"/><Relationship Id="rId1" Type="http://schemas.openxmlformats.org/officeDocument/2006/relationships/slideLayout" Target="../slideLayouts/slideLayout7.xml"/></Relationships>
</file>

<file path=ppt/slides/_rels/slide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emf"/><Relationship Id="rId1" Type="http://schemas.openxmlformats.org/officeDocument/2006/relationships/slideLayout" Target="../slideLayouts/slideLayout7.xml"/></Relationships>
</file>

<file path=ppt/slides/_rels/slide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2.emf"/><Relationship Id="rId1" Type="http://schemas.openxmlformats.org/officeDocument/2006/relationships/slideLayout" Target="../slideLayouts/slideLayout7.xml"/></Relationships>
</file>

<file path=ppt/slides/_rels/slide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emf"/><Relationship Id="rId1" Type="http://schemas.openxmlformats.org/officeDocument/2006/relationships/slideLayout" Target="../slideLayouts/slideLayout7.xml"/></Relationships>
</file>

<file path=ppt/slides/_rels/slide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4.emf"/><Relationship Id="rId1" Type="http://schemas.openxmlformats.org/officeDocument/2006/relationships/slideLayout" Target="../slideLayouts/slideLayout7.xml"/></Relationships>
</file>

<file path=ppt/slides/_rels/slide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emf"/><Relationship Id="rId1" Type="http://schemas.openxmlformats.org/officeDocument/2006/relationships/slideLayout" Target="../slideLayouts/slideLayout7.xml"/></Relationships>
</file>

<file path=ppt/slides/_rels/slide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emf"/><Relationship Id="rId1" Type="http://schemas.openxmlformats.org/officeDocument/2006/relationships/slideLayout" Target="../slideLayouts/slideLayout7.xml"/></Relationships>
</file>

<file path=ppt/slides/_rels/slide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emf"/><Relationship Id="rId1" Type="http://schemas.openxmlformats.org/officeDocument/2006/relationships/slideLayout" Target="../slideLayouts/slideLayout7.xml"/></Relationships>
</file>

<file path=ppt/slides/_rels/slide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emf"/><Relationship Id="rId1" Type="http://schemas.openxmlformats.org/officeDocument/2006/relationships/slideLayout" Target="../slideLayouts/slideLayout7.xml"/></Relationships>
</file>

<file path=ppt/slides/_rels/slide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emf"/><Relationship Id="rId1" Type="http://schemas.openxmlformats.org/officeDocument/2006/relationships/slideLayout" Target="../slideLayouts/slideLayout7.xml"/></Relationships>
</file>

<file path=ppt/slides/_rels/slide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1.emf"/><Relationship Id="rId1" Type="http://schemas.openxmlformats.org/officeDocument/2006/relationships/slideLayout" Target="../slideLayouts/slideLayout7.xml"/></Relationships>
</file>

<file path=ppt/slides/_rels/slide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2.emf"/><Relationship Id="rId1" Type="http://schemas.openxmlformats.org/officeDocument/2006/relationships/slideLayout" Target="../slideLayouts/slideLayout7.xml"/></Relationships>
</file>

<file path=ppt/slides/_rels/slide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3.emf"/><Relationship Id="rId1" Type="http://schemas.openxmlformats.org/officeDocument/2006/relationships/slideLayout" Target="../slideLayouts/slideLayout7.xml"/></Relationships>
</file>

<file path=ppt/slides/_rels/slide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4.emf"/><Relationship Id="rId1" Type="http://schemas.openxmlformats.org/officeDocument/2006/relationships/slideLayout" Target="../slideLayouts/slideLayout7.xml"/></Relationships>
</file>

<file path=ppt/slides/_rels/slide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emf"/><Relationship Id="rId1" Type="http://schemas.openxmlformats.org/officeDocument/2006/relationships/slideLayout" Target="../slideLayouts/slideLayout7.xml"/></Relationships>
</file>

<file path=ppt/slides/_rels/slide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emf"/><Relationship Id="rId1" Type="http://schemas.openxmlformats.org/officeDocument/2006/relationships/slideLayout" Target="../slideLayouts/slideLayout7.xml"/></Relationships>
</file>

<file path=ppt/slides/_rels/slide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emf"/><Relationship Id="rId1" Type="http://schemas.openxmlformats.org/officeDocument/2006/relationships/slideLayout" Target="../slideLayouts/slideLayout7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emf"/><Relationship Id="rId2" Type="http://schemas.openxmlformats.org/officeDocument/2006/relationships/image" Target="../media/image378.emf"/><Relationship Id="rId1" Type="http://schemas.openxmlformats.org/officeDocument/2006/relationships/slideLayout" Target="../slideLayouts/slideLayout7.xml"/></Relationships>
</file>

<file path=ppt/slides/_rels/slide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emf"/><Relationship Id="rId1" Type="http://schemas.openxmlformats.org/officeDocument/2006/relationships/slideLayout" Target="../slideLayouts/slideLayout7.xml"/></Relationships>
</file>

<file path=ppt/slides/_rels/slide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emf"/><Relationship Id="rId1" Type="http://schemas.openxmlformats.org/officeDocument/2006/relationships/slideLayout" Target="../slideLayouts/slideLayout7.xml"/></Relationships>
</file>

<file path=ppt/slides/_rels/slide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emf"/><Relationship Id="rId1" Type="http://schemas.openxmlformats.org/officeDocument/2006/relationships/slideLayout" Target="../slideLayouts/slideLayout7.xml"/></Relationships>
</file>

<file path=ppt/slides/_rels/slide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emf"/><Relationship Id="rId1" Type="http://schemas.openxmlformats.org/officeDocument/2006/relationships/slideLayout" Target="../slideLayouts/slideLayout7.xml"/></Relationships>
</file>

<file path=ppt/slides/_rels/slide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emf"/><Relationship Id="rId1" Type="http://schemas.openxmlformats.org/officeDocument/2006/relationships/slideLayout" Target="../slideLayouts/slideLayout7.xml"/></Relationships>
</file>

<file path=ppt/slides/_rels/slide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6.emf"/><Relationship Id="rId1" Type="http://schemas.openxmlformats.org/officeDocument/2006/relationships/slideLayout" Target="../slideLayouts/slideLayout7.xml"/></Relationships>
</file>

<file path=ppt/slides/_rels/slide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emf"/><Relationship Id="rId1" Type="http://schemas.openxmlformats.org/officeDocument/2006/relationships/slideLayout" Target="../slideLayouts/slideLayout7.xml"/></Relationships>
</file>

<file path=ppt/slides/_rels/slide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emf"/><Relationship Id="rId1" Type="http://schemas.openxmlformats.org/officeDocument/2006/relationships/slideLayout" Target="../slideLayouts/slideLayout7.xml"/></Relationships>
</file>

<file path=ppt/slides/_rels/slide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9.emf"/><Relationship Id="rId1" Type="http://schemas.openxmlformats.org/officeDocument/2006/relationships/slideLayout" Target="../slideLayouts/slideLayout7.xml"/></Relationships>
</file>

<file path=ppt/slides/_rels/slide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emf"/><Relationship Id="rId1" Type="http://schemas.openxmlformats.org/officeDocument/2006/relationships/slideLayout" Target="../slideLayouts/slideLayout7.xml"/></Relationships>
</file>

<file path=ppt/slides/_rels/slide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1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2.emf"/><Relationship Id="rId1" Type="http://schemas.openxmlformats.org/officeDocument/2006/relationships/slideLayout" Target="../slideLayouts/slideLayout7.xml"/></Relationships>
</file>

<file path=ppt/slides/_rels/slide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3.emf"/><Relationship Id="rId1" Type="http://schemas.openxmlformats.org/officeDocument/2006/relationships/slideLayout" Target="../slideLayouts/slideLayout7.xml"/></Relationships>
</file>

<file path=ppt/slides/_rels/slide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4.emf"/><Relationship Id="rId1" Type="http://schemas.openxmlformats.org/officeDocument/2006/relationships/slideLayout" Target="../slideLayouts/slideLayout7.xml"/></Relationships>
</file>

<file path=ppt/slides/_rels/slide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5.emf"/><Relationship Id="rId1" Type="http://schemas.openxmlformats.org/officeDocument/2006/relationships/slideLayout" Target="../slideLayouts/slideLayout7.xml"/></Relationships>
</file>

<file path=ppt/slides/_rels/slide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6.emf"/><Relationship Id="rId1" Type="http://schemas.openxmlformats.org/officeDocument/2006/relationships/slideLayout" Target="../slideLayouts/slideLayout7.xml"/></Relationships>
</file>

<file path=ppt/slides/_rels/slide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7.emf"/><Relationship Id="rId1" Type="http://schemas.openxmlformats.org/officeDocument/2006/relationships/slideLayout" Target="../slideLayouts/slideLayout7.xml"/></Relationships>
</file>

<file path=ppt/slides/_rels/slide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8.emf"/><Relationship Id="rId1" Type="http://schemas.openxmlformats.org/officeDocument/2006/relationships/slideLayout" Target="../slideLayouts/slideLayout7.xml"/></Relationships>
</file>

<file path=ppt/slides/_rels/slide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Statisztika	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Alapok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8868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" y="2137560"/>
            <a:ext cx="11868403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4010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00" y="2419144"/>
            <a:ext cx="11521200" cy="19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276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999" y="1807666"/>
            <a:ext cx="8736001" cy="32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3545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99" y="3162333"/>
            <a:ext cx="9516001" cy="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8184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00" y="2799666"/>
            <a:ext cx="1716000" cy="12586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" y="2196458"/>
            <a:ext cx="10587866" cy="25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8122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499" y="3125000"/>
            <a:ext cx="9477001" cy="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0527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09" y="2379415"/>
            <a:ext cx="11469891" cy="19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301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999" y="3039666"/>
            <a:ext cx="9360001" cy="7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610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" y="427175"/>
            <a:ext cx="11659209" cy="20586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1" y="2763183"/>
            <a:ext cx="10928631" cy="9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2605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082" y="679268"/>
            <a:ext cx="7790783" cy="541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037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1" y="1205537"/>
            <a:ext cx="10261483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99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767975"/>
            <a:ext cx="11084820" cy="10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9" y="3119666"/>
            <a:ext cx="11232001" cy="6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707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1867956"/>
            <a:ext cx="10633869" cy="29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70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4" y="1978718"/>
            <a:ext cx="9674031" cy="2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659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3" y="525343"/>
            <a:ext cx="11423889" cy="3456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77" y="4447285"/>
            <a:ext cx="5109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033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99" y="357000"/>
            <a:ext cx="10062001" cy="6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179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31" y="2658139"/>
            <a:ext cx="11587269" cy="10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7448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78" y="2768950"/>
            <a:ext cx="10549250" cy="11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7540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6" y="2414351"/>
            <a:ext cx="9686906" cy="18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7552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999" y="575666"/>
            <a:ext cx="9984001" cy="57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27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1" y="2885848"/>
            <a:ext cx="10648251" cy="7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15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" y="3149812"/>
            <a:ext cx="10081809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863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1967202"/>
            <a:ext cx="10946811" cy="24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6262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661000"/>
            <a:ext cx="9906001" cy="5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699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9" y="3087666"/>
            <a:ext cx="11973001" cy="6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006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349270"/>
            <a:ext cx="10933560" cy="2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3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70" y="0"/>
            <a:ext cx="10257001" cy="699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09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2040322"/>
            <a:ext cx="9765660" cy="19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698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70854"/>
            <a:ext cx="11280574" cy="27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86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5" y="1837812"/>
            <a:ext cx="9797657" cy="31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4556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9" y="3098333"/>
            <a:ext cx="11973001" cy="6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952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" y="1551590"/>
            <a:ext cx="10418426" cy="42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49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2" y="2638429"/>
            <a:ext cx="10359549" cy="9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172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99" y="3034333"/>
            <a:ext cx="10764001" cy="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80869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999" y="3173000"/>
            <a:ext cx="5616001" cy="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48874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31" y="1576710"/>
            <a:ext cx="11723769" cy="38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5294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86" y="1925036"/>
            <a:ext cx="11926714" cy="283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124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0" y="946836"/>
            <a:ext cx="12110160" cy="51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3754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3" y="2345560"/>
            <a:ext cx="10561551" cy="1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5907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8" y="2055937"/>
            <a:ext cx="9641091" cy="2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508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" y="2277617"/>
            <a:ext cx="10346109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54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19" y="222068"/>
            <a:ext cx="11983681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376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6" y="2174893"/>
            <a:ext cx="10783997" cy="23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1947026"/>
            <a:ext cx="9014074" cy="1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7216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000" y="3146333"/>
            <a:ext cx="2418000" cy="5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732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" y="1957540"/>
            <a:ext cx="11378829" cy="28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809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6" y="2804767"/>
            <a:ext cx="10352734" cy="10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0797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343163"/>
            <a:ext cx="10894937" cy="19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790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2022390"/>
            <a:ext cx="10431300" cy="24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3889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500" y="2778333"/>
            <a:ext cx="4719000" cy="13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353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2595144"/>
            <a:ext cx="10007040" cy="15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1848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499" y="2799666"/>
            <a:ext cx="7527001" cy="12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886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" y="1461540"/>
            <a:ext cx="11332449" cy="38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7342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2398352"/>
            <a:ext cx="11025754" cy="19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70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99" y="2501000"/>
            <a:ext cx="10218001" cy="1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7629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649560"/>
            <a:ext cx="9360146" cy="5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68336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29" y="1762138"/>
            <a:ext cx="9308083" cy="28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3348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573" y="2495006"/>
            <a:ext cx="9842244" cy="239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8602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49" y="2545289"/>
            <a:ext cx="11855151" cy="16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19462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824" y="2168435"/>
            <a:ext cx="7596176" cy="186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2783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718" y="2659064"/>
            <a:ext cx="9686225" cy="9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3466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65" y="2124497"/>
            <a:ext cx="1010454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2328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458" y="1410789"/>
            <a:ext cx="7307542" cy="309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3054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2" y="2356534"/>
            <a:ext cx="10809934" cy="16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1402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97" y="1410790"/>
            <a:ext cx="8106103" cy="299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3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1965578" cy="686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7718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" y="2633094"/>
            <a:ext cx="10490366" cy="9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9220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" y="1829309"/>
            <a:ext cx="9915223" cy="2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3596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79" y="2468879"/>
            <a:ext cx="10625821" cy="29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8968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2606351"/>
            <a:ext cx="10405174" cy="15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9479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99" y="2543666"/>
            <a:ext cx="8463001" cy="17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9755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99" y="3082333"/>
            <a:ext cx="10452001" cy="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563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078075"/>
            <a:ext cx="10901563" cy="992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931" y="3658181"/>
            <a:ext cx="10315620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1566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2622352"/>
            <a:ext cx="10790434" cy="14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1436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5384"/>
            <a:ext cx="11965577" cy="148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40673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68" y="2941270"/>
            <a:ext cx="11169446" cy="9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81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" y="2702120"/>
            <a:ext cx="11307077" cy="1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102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14" y="2700265"/>
            <a:ext cx="10620806" cy="10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9003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091" y="1228729"/>
            <a:ext cx="10652803" cy="44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2006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1194875"/>
            <a:ext cx="9124637" cy="44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97659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3" y="2071780"/>
            <a:ext cx="11403547" cy="27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6784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2808246"/>
            <a:ext cx="10640306" cy="9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2496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183" y="1010062"/>
            <a:ext cx="11155817" cy="4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7378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00" y="3098333"/>
            <a:ext cx="3666000" cy="6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9486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1" y="1792980"/>
            <a:ext cx="10934126" cy="3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422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7" y="2591388"/>
            <a:ext cx="11296044" cy="2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681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5" y="2578372"/>
            <a:ext cx="11345511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18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" y="1729521"/>
            <a:ext cx="11038440" cy="34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7893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999" y="1503666"/>
            <a:ext cx="7878001" cy="3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7264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999" y="3007666"/>
            <a:ext cx="6240001" cy="8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1608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99" y="1573000"/>
            <a:ext cx="9594001" cy="37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1403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" y="2835144"/>
            <a:ext cx="9889097" cy="11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6877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" y="2516824"/>
            <a:ext cx="10161706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6773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4533" y="1465729"/>
            <a:ext cx="4217467" cy="25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626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47" y="1835066"/>
            <a:ext cx="9325959" cy="27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0488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9" y="2719212"/>
            <a:ext cx="12234547" cy="1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13636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0"/>
            <a:ext cx="9224329" cy="458544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72" y="4480271"/>
            <a:ext cx="9049869" cy="1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88937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660" y="2627459"/>
            <a:ext cx="10267182" cy="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30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2366893"/>
            <a:ext cx="10640871" cy="19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6549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39"/>
            <a:ext cx="11874137" cy="663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88343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2" y="2796497"/>
            <a:ext cx="11371071" cy="10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03873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" y="2630157"/>
            <a:ext cx="8961823" cy="97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63544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9" y="2805000"/>
            <a:ext cx="12012001" cy="1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3590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99" y="3114333"/>
            <a:ext cx="10608001" cy="6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4540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99" y="3119666"/>
            <a:ext cx="10179001" cy="6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6773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2917000"/>
            <a:ext cx="11652771" cy="1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603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71" y="2403685"/>
            <a:ext cx="11992029" cy="1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450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99" y="3114333"/>
            <a:ext cx="10062001" cy="6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18554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474" y="2273598"/>
            <a:ext cx="9667217" cy="1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46" y="2081768"/>
            <a:ext cx="12220346" cy="229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49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8" y="2543974"/>
            <a:ext cx="9432274" cy="14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26643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99" y="2762333"/>
            <a:ext cx="9516001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6429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" y="2496283"/>
            <a:ext cx="10012723" cy="12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0531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5" y="2908265"/>
            <a:ext cx="11362534" cy="5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887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99" y="2549000"/>
            <a:ext cx="10608001" cy="1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4360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" y="2414352"/>
            <a:ext cx="9869597" cy="18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50669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4" y="2591975"/>
            <a:ext cx="10117980" cy="13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93231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2501541"/>
            <a:ext cx="11746851" cy="18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9772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" y="2833830"/>
            <a:ext cx="12168283" cy="9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34111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4" y="2486391"/>
            <a:ext cx="10555680" cy="14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2354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999" y="2885000"/>
            <a:ext cx="6006001" cy="1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726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31" y="2508497"/>
            <a:ext cx="10614369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32465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" y="2601636"/>
            <a:ext cx="10131043" cy="9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055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1868"/>
            <a:ext cx="11965714" cy="1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77236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74" y="575899"/>
            <a:ext cx="11924426" cy="59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78947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999" y="3125000"/>
            <a:ext cx="7878001" cy="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03780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99" y="159666"/>
            <a:ext cx="9867001" cy="65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772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9" y="3135666"/>
            <a:ext cx="11310001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3478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5" y="2912749"/>
            <a:ext cx="11436951" cy="9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8632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499" y="2741000"/>
            <a:ext cx="7449001" cy="1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7631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09" y="2971183"/>
            <a:ext cx="1035669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5896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99" y="3114333"/>
            <a:ext cx="10101001" cy="6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468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2430120"/>
            <a:ext cx="11718463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3905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57" y="2726390"/>
            <a:ext cx="11502643" cy="10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81176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5" y="2885076"/>
            <a:ext cx="9422229" cy="5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991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23700"/>
            <a:ext cx="10517434" cy="7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9947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3" y="1317076"/>
            <a:ext cx="11195571" cy="37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25159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09" y="922101"/>
            <a:ext cx="10783620" cy="47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80610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" y="1174082"/>
            <a:ext cx="11293449" cy="44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5519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00" y="3173000"/>
            <a:ext cx="1716000" cy="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41660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72"/>
            <a:ext cx="11678427" cy="63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31277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99" y="3151666"/>
            <a:ext cx="8541001" cy="5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5899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03" y="1237308"/>
            <a:ext cx="11639709" cy="4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31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2041560"/>
            <a:ext cx="11423889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6950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499" y="533000"/>
            <a:ext cx="8073001" cy="5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71810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99" y="2783666"/>
            <a:ext cx="8112001" cy="12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41055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99" y="2506333"/>
            <a:ext cx="11739001" cy="18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34318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999" y="2805000"/>
            <a:ext cx="6552001" cy="12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5395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2337133"/>
            <a:ext cx="10457426" cy="12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391607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2299800"/>
            <a:ext cx="10973314" cy="13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48665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" y="924188"/>
            <a:ext cx="11852109" cy="5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16388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2" y="240266"/>
            <a:ext cx="10037503" cy="62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18667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99" y="3007666"/>
            <a:ext cx="8931001" cy="8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5297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99" y="1493000"/>
            <a:ext cx="11310001" cy="38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421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2" y="2658063"/>
            <a:ext cx="10770746" cy="15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7955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499" y="3050333"/>
            <a:ext cx="5733001" cy="7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23813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1883414"/>
            <a:ext cx="10510243" cy="29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4876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513868"/>
            <a:ext cx="11517214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825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1" y="2434138"/>
            <a:ext cx="10936011" cy="14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77368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1699834"/>
            <a:ext cx="1082052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7040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2998314"/>
            <a:ext cx="11830534" cy="9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334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999" y="3098333"/>
            <a:ext cx="7488001" cy="6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779432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45" y="1805578"/>
            <a:ext cx="10594869" cy="2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54163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663" y="2028341"/>
            <a:ext cx="12253663" cy="18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7218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9" y="2458333"/>
            <a:ext cx="11349001" cy="194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03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3135666"/>
            <a:ext cx="11500166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56142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99" y="2623666"/>
            <a:ext cx="10959001" cy="16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29034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99" y="837000"/>
            <a:ext cx="7215001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56513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1396299"/>
            <a:ext cx="10644454" cy="15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80688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91" y="2358774"/>
            <a:ext cx="11287389" cy="9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39404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11" y="1885346"/>
            <a:ext cx="11783589" cy="25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4566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000" y="2842333"/>
            <a:ext cx="2808000" cy="11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12906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" y="2098371"/>
            <a:ext cx="1041180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23232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500" y="2597000"/>
            <a:ext cx="3003000" cy="1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0425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26" y="2575510"/>
            <a:ext cx="11339074" cy="9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3163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000" y="3231666"/>
            <a:ext cx="4290000" cy="3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89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89" y="2490333"/>
            <a:ext cx="11763711" cy="18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5431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34" y="578287"/>
            <a:ext cx="10065917" cy="2357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34" y="3027304"/>
            <a:ext cx="10437548" cy="328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668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32" y="2183549"/>
            <a:ext cx="10261860" cy="1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3439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499" y="1034333"/>
            <a:ext cx="8853001" cy="47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0086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5" y="1567435"/>
            <a:ext cx="11286634" cy="34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562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182890"/>
            <a:ext cx="7380515" cy="658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220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" y="358082"/>
            <a:ext cx="10379237" cy="60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3591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2757309"/>
            <a:ext cx="10830000" cy="10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3587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4" y="1507529"/>
            <a:ext cx="9699780" cy="29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1668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0" y="2709000"/>
            <a:ext cx="4992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9394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" y="2650950"/>
            <a:ext cx="10855749" cy="9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4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51" y="2672749"/>
            <a:ext cx="11653149" cy="1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61519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5" y="1775738"/>
            <a:ext cx="9647717" cy="9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15769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06" y="1424900"/>
            <a:ext cx="10105294" cy="28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62830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99" y="2741000"/>
            <a:ext cx="7371001" cy="1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70610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" y="2640824"/>
            <a:ext cx="10928254" cy="94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111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" y="2265095"/>
            <a:ext cx="10219817" cy="16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8151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440207"/>
            <a:ext cx="11959843" cy="39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23751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6" y="699791"/>
            <a:ext cx="12096531" cy="9386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64" y="2938797"/>
            <a:ext cx="11136694" cy="14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14875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49" y="914828"/>
            <a:ext cx="11417451" cy="16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67414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851" y="1043917"/>
            <a:ext cx="12253851" cy="48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293393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61000"/>
            <a:ext cx="11819966" cy="23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200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57" y="2142351"/>
            <a:ext cx="11502643" cy="24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48480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" y="2094301"/>
            <a:ext cx="11635482" cy="23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2940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7" y="2232059"/>
            <a:ext cx="11321488" cy="1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0220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6" y="2491183"/>
            <a:ext cx="12109594" cy="1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64740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9" y="402283"/>
            <a:ext cx="9758280" cy="9066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949" y="1605389"/>
            <a:ext cx="11058506" cy="46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36752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2054623"/>
            <a:ext cx="10463863" cy="2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4800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914333"/>
            <a:ext cx="11613583" cy="30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6962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1075994"/>
            <a:ext cx="7877229" cy="4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91150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500" y="3157000"/>
            <a:ext cx="2457000" cy="5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2354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537" y="2123492"/>
            <a:ext cx="9021266" cy="19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522879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31" y="1876843"/>
            <a:ext cx="11509269" cy="23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93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" y="2077579"/>
            <a:ext cx="10339860" cy="23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63028"/>
      </p:ext>
    </p:extLst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1990082"/>
            <a:ext cx="11365577" cy="2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7626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765541"/>
            <a:ext cx="11770526" cy="32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1972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" y="2202101"/>
            <a:ext cx="11568146" cy="22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48120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" y="1684767"/>
            <a:ext cx="11097506" cy="32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03591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20" y="1901037"/>
            <a:ext cx="11071380" cy="27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76284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58" y="191831"/>
            <a:ext cx="11302467" cy="63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86570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999" y="3178333"/>
            <a:ext cx="7722001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49338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94" y="1156767"/>
            <a:ext cx="10434275" cy="43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52407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99" y="1194333"/>
            <a:ext cx="8385001" cy="44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45872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251" y="2199396"/>
            <a:ext cx="8580001" cy="2485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49" y="4684729"/>
            <a:ext cx="2184000" cy="21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40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2621535"/>
            <a:ext cx="11606957" cy="83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125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2374082"/>
            <a:ext cx="10699560" cy="20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84437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99" y="2485000"/>
            <a:ext cx="8385001" cy="1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73618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09" y="1273019"/>
            <a:ext cx="11888091" cy="41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17384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99" y="1290333"/>
            <a:ext cx="8463001" cy="42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41692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99" y="938333"/>
            <a:ext cx="8151001" cy="49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99385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999" y="2533000"/>
            <a:ext cx="8580001" cy="1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5842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9" y="2718737"/>
            <a:ext cx="11088592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16802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000" y="3029000"/>
            <a:ext cx="4914000" cy="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74807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398893"/>
            <a:ext cx="11332826" cy="18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47946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552169"/>
            <a:ext cx="11750460" cy="19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13823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701811"/>
            <a:ext cx="11671894" cy="5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14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23" y="2510120"/>
            <a:ext cx="11861777" cy="1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95900"/>
      </p:ext>
    </p:extLst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" y="2400825"/>
            <a:ext cx="10960440" cy="14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03947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288" y="339633"/>
            <a:ext cx="11426181" cy="582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08637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99" y="1482333"/>
            <a:ext cx="11778001" cy="38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37972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99" y="1066333"/>
            <a:ext cx="10998001" cy="472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7428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499" y="2213000"/>
            <a:ext cx="8385001" cy="2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1634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99" y="821000"/>
            <a:ext cx="11232001" cy="5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37342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999" y="2170333"/>
            <a:ext cx="10608001" cy="25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7746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76" y="500447"/>
            <a:ext cx="8658001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85897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999" y="63666"/>
            <a:ext cx="10374001" cy="673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46785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9" y="1227415"/>
            <a:ext cx="10170043" cy="42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54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54" y="2270660"/>
            <a:ext cx="10281549" cy="18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48411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8" y="669037"/>
            <a:ext cx="10163606" cy="52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76145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6" y="2238120"/>
            <a:ext cx="1119519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14898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1875478"/>
            <a:ext cx="8944534" cy="20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19162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499" y="2714333"/>
            <a:ext cx="9165001" cy="14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76007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2046352"/>
            <a:ext cx="10699183" cy="26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966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704786"/>
            <a:ext cx="10209609" cy="30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03295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1352246"/>
            <a:ext cx="10908566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5033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71" y="1493617"/>
            <a:ext cx="11437329" cy="3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76979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7019"/>
            <a:ext cx="11372014" cy="341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76709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85" y="434051"/>
            <a:ext cx="9633001" cy="60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" y="1042051"/>
            <a:ext cx="9601526" cy="53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95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69" y="1649288"/>
            <a:ext cx="11561331" cy="3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06469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0" y="1399705"/>
            <a:ext cx="11783400" cy="379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79910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5" y="1929327"/>
            <a:ext cx="11580831" cy="25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50285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5" y="1699686"/>
            <a:ext cx="11273571" cy="3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24788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5" y="1171144"/>
            <a:ext cx="9968229" cy="44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34660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469" y="1569057"/>
            <a:ext cx="9896100" cy="3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49376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1342429"/>
            <a:ext cx="10927311" cy="3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86264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320207"/>
            <a:ext cx="10829434" cy="61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57039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99" y="2501000"/>
            <a:ext cx="9438001" cy="18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4621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500" y="3178333"/>
            <a:ext cx="2379000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83086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1238854"/>
            <a:ext cx="9732720" cy="44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94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827377"/>
            <a:ext cx="10105106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37850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89" y="2187723"/>
            <a:ext cx="10293857" cy="2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475523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59333"/>
            <a:ext cx="10790058" cy="66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67677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777" y="1429540"/>
            <a:ext cx="10378860" cy="394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69186"/>
      </p:ext>
    </p:extLst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" y="2627145"/>
            <a:ext cx="10150166" cy="1525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37" y="4307537"/>
            <a:ext cx="9216832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731"/>
      </p:ext>
    </p:extLst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42" y="1023666"/>
            <a:ext cx="10712246" cy="481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3517"/>
      </p:ext>
    </p:extLst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5" y="2242680"/>
            <a:ext cx="10764686" cy="1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67348"/>
      </p:ext>
    </p:extLst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000" y="3189000"/>
            <a:ext cx="5538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63976"/>
      </p:ext>
    </p:extLst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09" y="1891220"/>
            <a:ext cx="11012314" cy="24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687807"/>
      </p:ext>
    </p:extLst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99" y="3194333"/>
            <a:ext cx="10998001" cy="4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95609"/>
      </p:ext>
    </p:extLst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2000" y="3226333"/>
            <a:ext cx="2028000" cy="4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1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289" y="2430352"/>
            <a:ext cx="11802711" cy="1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36899"/>
      </p:ext>
    </p:extLst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7" y="1709812"/>
            <a:ext cx="10404609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9679"/>
      </p:ext>
    </p:extLst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8" y="1102817"/>
            <a:ext cx="10804440" cy="49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75828"/>
      </p:ext>
    </p:extLst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8" y="1615975"/>
            <a:ext cx="11495451" cy="3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42206"/>
      </p:ext>
    </p:extLst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500" y="3141000"/>
            <a:ext cx="4017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03570"/>
      </p:ext>
    </p:extLst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31" y="1912554"/>
            <a:ext cx="10209420" cy="2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84532"/>
      </p:ext>
    </p:extLst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235" y="1107453"/>
            <a:ext cx="9040011" cy="42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019417"/>
      </p:ext>
    </p:extLst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131" y="2178139"/>
            <a:ext cx="12011906" cy="20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46559"/>
      </p:ext>
    </p:extLst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000" y="3178333"/>
            <a:ext cx="4602000" cy="5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0873"/>
      </p:ext>
    </p:extLst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" y="2476806"/>
            <a:ext cx="9974289" cy="14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70571"/>
      </p:ext>
    </p:extLst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5" y="982622"/>
            <a:ext cx="10882063" cy="4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4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" y="1760980"/>
            <a:ext cx="11384889" cy="34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00652"/>
      </p:ext>
    </p:extLst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99" y="3189000"/>
            <a:ext cx="9945001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9185"/>
      </p:ext>
    </p:extLst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3" y="1769560"/>
            <a:ext cx="10816560" cy="31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28699"/>
      </p:ext>
    </p:extLst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51" y="1412226"/>
            <a:ext cx="11580643" cy="38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43071"/>
      </p:ext>
    </p:extLst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78661"/>
            <a:ext cx="11097129" cy="388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05688"/>
      </p:ext>
    </p:extLst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999" y="3135666"/>
            <a:ext cx="6474001" cy="5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90464"/>
      </p:ext>
    </p:extLst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548" y="578603"/>
            <a:ext cx="9112517" cy="56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56261"/>
      </p:ext>
    </p:extLst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94" y="1139908"/>
            <a:ext cx="1085008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8730"/>
      </p:ext>
    </p:extLst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3" y="340219"/>
            <a:ext cx="8628437" cy="2389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783" y="2943670"/>
            <a:ext cx="8680877" cy="2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294"/>
      </p:ext>
    </p:extLst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00" y="3151666"/>
            <a:ext cx="4758000" cy="5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43685"/>
      </p:ext>
    </p:extLst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05" y="2176749"/>
            <a:ext cx="11378640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41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94" y="2054314"/>
            <a:ext cx="11790026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4556"/>
      </p:ext>
    </p:extLst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40" y="1708031"/>
            <a:ext cx="11672460" cy="27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93560"/>
      </p:ext>
    </p:extLst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4" y="1315994"/>
            <a:ext cx="9209640" cy="3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99081"/>
      </p:ext>
    </p:extLst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499" y="3189000"/>
            <a:ext cx="6825001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81384"/>
      </p:ext>
    </p:extLst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050874"/>
            <a:ext cx="10679117" cy="47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966216"/>
      </p:ext>
    </p:extLst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37" y="2378874"/>
            <a:ext cx="11358763" cy="2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21094"/>
      </p:ext>
    </p:extLst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92" y="1804264"/>
            <a:ext cx="10333423" cy="280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28568"/>
      </p:ext>
    </p:extLst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999" y="3173000"/>
            <a:ext cx="9360001" cy="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33822"/>
      </p:ext>
    </p:extLst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063" y="867918"/>
            <a:ext cx="8282366" cy="52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4161"/>
      </p:ext>
    </p:extLst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303" y="1885503"/>
            <a:ext cx="11299697" cy="3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22966"/>
      </p:ext>
    </p:extLst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00" y="3103666"/>
            <a:ext cx="3198000" cy="65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60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00" y="2799666"/>
            <a:ext cx="1716000" cy="12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40216"/>
      </p:ext>
    </p:extLst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948" y="1795995"/>
            <a:ext cx="11404389" cy="28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30426"/>
      </p:ext>
    </p:extLst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5" y="1413231"/>
            <a:ext cx="10496803" cy="4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1297"/>
      </p:ext>
    </p:extLst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172189"/>
            <a:ext cx="12325037" cy="65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7942"/>
      </p:ext>
    </p:extLst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999" y="3146333"/>
            <a:ext cx="6084001" cy="5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43244"/>
      </p:ext>
    </p:extLst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540"/>
            <a:ext cx="12266726" cy="58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69213"/>
      </p:ext>
    </p:extLst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99" y="3173000"/>
            <a:ext cx="6981001" cy="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65958"/>
      </p:ext>
    </p:extLst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8" y="341000"/>
            <a:ext cx="11188946" cy="61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6331"/>
      </p:ext>
    </p:extLst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113" y="1628632"/>
            <a:ext cx="8588771" cy="33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402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77" y="1979414"/>
            <a:ext cx="11450014" cy="27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2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571635"/>
            <a:ext cx="10587866" cy="14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72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000" y="3167666"/>
            <a:ext cx="4758000" cy="52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04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4" y="2372768"/>
            <a:ext cx="9086014" cy="18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634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6" y="1092143"/>
            <a:ext cx="11019317" cy="1408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99" y="3141000"/>
            <a:ext cx="8814001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16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9" y="991666"/>
            <a:ext cx="12168001" cy="48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93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2653812"/>
            <a:ext cx="11554894" cy="14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649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2576440"/>
            <a:ext cx="9759977" cy="18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811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5" y="2742932"/>
            <a:ext cx="11026131" cy="9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05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94" y="2745868"/>
            <a:ext cx="11496206" cy="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44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99" y="447666"/>
            <a:ext cx="10842001" cy="59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53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411" y="2559743"/>
            <a:ext cx="9183703" cy="1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54" y="2234707"/>
            <a:ext cx="11855529" cy="20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99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99" y="1205000"/>
            <a:ext cx="11817001" cy="4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391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26" y="2346642"/>
            <a:ext cx="11378451" cy="18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157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99" y="138333"/>
            <a:ext cx="10920001" cy="65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047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99" y="175666"/>
            <a:ext cx="11505001" cy="650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94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5" y="2438082"/>
            <a:ext cx="10470111" cy="18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336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9" y="410333"/>
            <a:ext cx="12129001" cy="603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43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6" y="2252729"/>
            <a:ext cx="11078194" cy="23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504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20" y="2589037"/>
            <a:ext cx="11489580" cy="1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713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430" y="-3599544"/>
            <a:ext cx="8998857" cy="11611960"/>
          </a:xfrm>
          <a:prstGeom prst="rect">
            <a:avLst/>
          </a:prstGeom>
          <a:scene3d>
            <a:camera prst="orthographicFront">
              <a:rot lat="2159400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7407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277093"/>
            <a:ext cx="11314900" cy="57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18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2434158"/>
            <a:ext cx="9327960" cy="12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779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974447"/>
            <a:ext cx="10404600" cy="107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196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7" y="1923590"/>
            <a:ext cx="10547857" cy="25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852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11" y="2096033"/>
            <a:ext cx="10440319" cy="167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21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999" y="2383666"/>
            <a:ext cx="9750001" cy="2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795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" y="2489328"/>
            <a:ext cx="10920549" cy="14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287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337" y="3141540"/>
            <a:ext cx="10524814" cy="52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201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2421540"/>
            <a:ext cx="10078791" cy="19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826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99" y="495666"/>
            <a:ext cx="10725001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856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7" y="2199472"/>
            <a:ext cx="11684769" cy="19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4464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7" y="3004729"/>
            <a:ext cx="11835463" cy="87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77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499" y="3167666"/>
            <a:ext cx="10413001" cy="52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15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6" y="1757503"/>
            <a:ext cx="11822211" cy="35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95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171956"/>
            <a:ext cx="10470866" cy="235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950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83" y="1884729"/>
            <a:ext cx="11770714" cy="31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172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09" y="2224749"/>
            <a:ext cx="11469891" cy="23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590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1808207"/>
            <a:ext cx="11104131" cy="318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02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034" y="2409945"/>
            <a:ext cx="9471651" cy="10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97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5" y="2259918"/>
            <a:ext cx="11633083" cy="24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17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45" y="1691956"/>
            <a:ext cx="9268706" cy="33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036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59" y="3095513"/>
            <a:ext cx="11790636" cy="198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22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" y="1749000"/>
            <a:ext cx="11365389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74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2745868"/>
            <a:ext cx="10575369" cy="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8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5" y="2099144"/>
            <a:ext cx="9392331" cy="25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137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999" y="3119666"/>
            <a:ext cx="9828001" cy="6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845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370116"/>
            <a:ext cx="9360308" cy="64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010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499" y="3151666"/>
            <a:ext cx="10023001" cy="55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747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2" y="2927125"/>
            <a:ext cx="11470457" cy="10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201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6" y="229447"/>
            <a:ext cx="8719098" cy="66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801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96" y="609201"/>
            <a:ext cx="7800001" cy="597333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96" y="1470660"/>
            <a:ext cx="9635974" cy="34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48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2300805"/>
            <a:ext cx="10464051" cy="1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0031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999" y="970333"/>
            <a:ext cx="7410001" cy="49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264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75" y="2242988"/>
            <a:ext cx="11156571" cy="1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2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998043"/>
            <a:ext cx="11430703" cy="30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882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999" y="-21667"/>
            <a:ext cx="9126001" cy="69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588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5" y="2506717"/>
            <a:ext cx="10392489" cy="10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711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99" y="1781000"/>
            <a:ext cx="9555001" cy="32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744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1" y="2892264"/>
            <a:ext cx="10995831" cy="62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972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83" y="1694352"/>
            <a:ext cx="11992217" cy="3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240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99" y="1759666"/>
            <a:ext cx="9945001" cy="33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870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99" y="3141000"/>
            <a:ext cx="9516001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5057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131" y="2573114"/>
            <a:ext cx="10993003" cy="9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50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99" y="2053000"/>
            <a:ext cx="9867001" cy="2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464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99" y="3098333"/>
            <a:ext cx="10842001" cy="66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315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2</Words>
  <Application>Microsoft Office PowerPoint</Application>
  <PresentationFormat>Szélesvásznú</PresentationFormat>
  <Paragraphs>2</Paragraphs>
  <Slides>387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387</vt:i4>
      </vt:variant>
    </vt:vector>
  </HeadingPairs>
  <TitlesOfParts>
    <vt:vector size="391" baseType="lpstr">
      <vt:lpstr>Arial</vt:lpstr>
      <vt:lpstr>Calibri</vt:lpstr>
      <vt:lpstr>Calibri Light</vt:lpstr>
      <vt:lpstr>Office-téma</vt:lpstr>
      <vt:lpstr>Statisztika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Statisztika </dc:title>
  <dc:creator>Windows-felhasználó</dc:creator>
  <cp:lastModifiedBy>Windows-felhasználó</cp:lastModifiedBy>
  <cp:revision>15</cp:revision>
  <dcterms:created xsi:type="dcterms:W3CDTF">2021-10-10T09:17:23Z</dcterms:created>
  <dcterms:modified xsi:type="dcterms:W3CDTF">2021-10-10T11:20:36Z</dcterms:modified>
</cp:coreProperties>
</file>