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56" r:id="rId19"/>
    <p:sldId id="357" r:id="rId20"/>
    <p:sldId id="358" r:id="rId21"/>
    <p:sldId id="359" r:id="rId22"/>
    <p:sldId id="360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257" r:id="rId35"/>
    <p:sldId id="258" r:id="rId36"/>
    <p:sldId id="259" r:id="rId37"/>
    <p:sldId id="260" r:id="rId38"/>
    <p:sldId id="261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0" r:id="rId53"/>
    <p:sldId id="451" r:id="rId54"/>
    <p:sldId id="452" r:id="rId55"/>
    <p:sldId id="262" r:id="rId56"/>
    <p:sldId id="263" r:id="rId57"/>
    <p:sldId id="264" r:id="rId58"/>
    <p:sldId id="265" r:id="rId59"/>
    <p:sldId id="266" r:id="rId60"/>
    <p:sldId id="267" r:id="rId61"/>
    <p:sldId id="268" r:id="rId62"/>
    <p:sldId id="269" r:id="rId63"/>
    <p:sldId id="270" r:id="rId64"/>
    <p:sldId id="271" r:id="rId65"/>
    <p:sldId id="272" r:id="rId66"/>
    <p:sldId id="273" r:id="rId67"/>
    <p:sldId id="274" r:id="rId68"/>
    <p:sldId id="275" r:id="rId69"/>
    <p:sldId id="276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2" r:id="rId84"/>
    <p:sldId id="393" r:id="rId85"/>
    <p:sldId id="394" r:id="rId86"/>
    <p:sldId id="395" r:id="rId87"/>
    <p:sldId id="396" r:id="rId88"/>
    <p:sldId id="397" r:id="rId89"/>
    <p:sldId id="398" r:id="rId90"/>
    <p:sldId id="399" r:id="rId91"/>
    <p:sldId id="400" r:id="rId92"/>
    <p:sldId id="401" r:id="rId93"/>
    <p:sldId id="402" r:id="rId94"/>
    <p:sldId id="403" r:id="rId95"/>
    <p:sldId id="404" r:id="rId96"/>
    <p:sldId id="405" r:id="rId97"/>
    <p:sldId id="406" r:id="rId98"/>
    <p:sldId id="407" r:id="rId99"/>
    <p:sldId id="408" r:id="rId100"/>
    <p:sldId id="409" r:id="rId101"/>
    <p:sldId id="410" r:id="rId102"/>
    <p:sldId id="411" r:id="rId103"/>
    <p:sldId id="412" r:id="rId104"/>
    <p:sldId id="413" r:id="rId105"/>
    <p:sldId id="414" r:id="rId106"/>
    <p:sldId id="415" r:id="rId107"/>
    <p:sldId id="416" r:id="rId108"/>
    <p:sldId id="417" r:id="rId109"/>
    <p:sldId id="418" r:id="rId110"/>
    <p:sldId id="419" r:id="rId111"/>
    <p:sldId id="420" r:id="rId112"/>
    <p:sldId id="421" r:id="rId113"/>
    <p:sldId id="422" r:id="rId114"/>
    <p:sldId id="423" r:id="rId115"/>
    <p:sldId id="424" r:id="rId116"/>
    <p:sldId id="425" r:id="rId117"/>
    <p:sldId id="426" r:id="rId118"/>
    <p:sldId id="427" r:id="rId119"/>
    <p:sldId id="428" r:id="rId120"/>
    <p:sldId id="429" r:id="rId121"/>
    <p:sldId id="430" r:id="rId122"/>
    <p:sldId id="431" r:id="rId123"/>
    <p:sldId id="432" r:id="rId124"/>
    <p:sldId id="433" r:id="rId125"/>
    <p:sldId id="434" r:id="rId126"/>
    <p:sldId id="435" r:id="rId127"/>
    <p:sldId id="436" r:id="rId128"/>
    <p:sldId id="277" r:id="rId129"/>
    <p:sldId id="278" r:id="rId130"/>
    <p:sldId id="279" r:id="rId131"/>
    <p:sldId id="280" r:id="rId132"/>
    <p:sldId id="281" r:id="rId133"/>
    <p:sldId id="282" r:id="rId134"/>
    <p:sldId id="283" r:id="rId135"/>
    <p:sldId id="284" r:id="rId136"/>
    <p:sldId id="346" r:id="rId137"/>
    <p:sldId id="285" r:id="rId138"/>
    <p:sldId id="286" r:id="rId139"/>
    <p:sldId id="287" r:id="rId140"/>
    <p:sldId id="288" r:id="rId141"/>
    <p:sldId id="289" r:id="rId142"/>
    <p:sldId id="290" r:id="rId143"/>
    <p:sldId id="291" r:id="rId144"/>
    <p:sldId id="292" r:id="rId145"/>
    <p:sldId id="293" r:id="rId146"/>
    <p:sldId id="294" r:id="rId147"/>
    <p:sldId id="295" r:id="rId148"/>
    <p:sldId id="296" r:id="rId149"/>
    <p:sldId id="297" r:id="rId150"/>
    <p:sldId id="298" r:id="rId151"/>
    <p:sldId id="299" r:id="rId152"/>
    <p:sldId id="300" r:id="rId153"/>
    <p:sldId id="301" r:id="rId154"/>
    <p:sldId id="302" r:id="rId155"/>
    <p:sldId id="303" r:id="rId156"/>
    <p:sldId id="304" r:id="rId157"/>
    <p:sldId id="305" r:id="rId158"/>
    <p:sldId id="306" r:id="rId159"/>
    <p:sldId id="307" r:id="rId160"/>
    <p:sldId id="308" r:id="rId161"/>
    <p:sldId id="309" r:id="rId162"/>
    <p:sldId id="310" r:id="rId163"/>
    <p:sldId id="311" r:id="rId164"/>
    <p:sldId id="312" r:id="rId165"/>
    <p:sldId id="313" r:id="rId166"/>
    <p:sldId id="314" r:id="rId167"/>
    <p:sldId id="315" r:id="rId168"/>
    <p:sldId id="316" r:id="rId169"/>
    <p:sldId id="317" r:id="rId170"/>
    <p:sldId id="318" r:id="rId171"/>
    <p:sldId id="319" r:id="rId172"/>
    <p:sldId id="320" r:id="rId173"/>
    <p:sldId id="321" r:id="rId174"/>
    <p:sldId id="322" r:id="rId175"/>
    <p:sldId id="323" r:id="rId176"/>
    <p:sldId id="324" r:id="rId177"/>
    <p:sldId id="325" r:id="rId178"/>
    <p:sldId id="326" r:id="rId179"/>
    <p:sldId id="327" r:id="rId180"/>
    <p:sldId id="328" r:id="rId181"/>
    <p:sldId id="329" r:id="rId182"/>
    <p:sldId id="330" r:id="rId183"/>
    <p:sldId id="331" r:id="rId184"/>
    <p:sldId id="332" r:id="rId185"/>
    <p:sldId id="333" r:id="rId186"/>
    <p:sldId id="334" r:id="rId187"/>
    <p:sldId id="335" r:id="rId188"/>
    <p:sldId id="336" r:id="rId189"/>
    <p:sldId id="337" r:id="rId190"/>
    <p:sldId id="338" r:id="rId191"/>
    <p:sldId id="339" r:id="rId192"/>
    <p:sldId id="340" r:id="rId193"/>
    <p:sldId id="341" r:id="rId194"/>
    <p:sldId id="342" r:id="rId195"/>
    <p:sldId id="343" r:id="rId196"/>
    <p:sldId id="344" r:id="rId197"/>
    <p:sldId id="345" r:id="rId19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229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920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59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78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66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3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64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0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34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22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91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2371-6315-4A90-B56C-D2E1A86D2413}" type="datetimeFigureOut">
              <a:rPr lang="hu-HU" smtClean="0"/>
              <a:t>2022. 02. 27.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EFF2-BECC-49BA-83B9-4E0ECDE062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92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Bizonylati_130515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Bizonylatok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Ma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99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46" y="2050868"/>
            <a:ext cx="7584126" cy="23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423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48" y="638630"/>
            <a:ext cx="6157777" cy="4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100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63" y="1727200"/>
            <a:ext cx="8905462" cy="332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23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44" y="1494971"/>
            <a:ext cx="8400396" cy="3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0307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4" y="1669143"/>
            <a:ext cx="8400396" cy="3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18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72" y="1335314"/>
            <a:ext cx="8302296" cy="344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510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30" y="1364343"/>
            <a:ext cx="9456181" cy="39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6733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3" y="1407886"/>
            <a:ext cx="9565935" cy="35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83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51" y="1582057"/>
            <a:ext cx="8633502" cy="32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70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95" y="1582057"/>
            <a:ext cx="7934872" cy="377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463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27" y="1712685"/>
            <a:ext cx="8615755" cy="310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69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4" y="2103120"/>
            <a:ext cx="10114598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928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63" y="1030514"/>
            <a:ext cx="14093188" cy="50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610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-279592"/>
            <a:ext cx="9940925" cy="81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856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29" y="1156802"/>
            <a:ext cx="6994525" cy="57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4846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43" y="1393372"/>
            <a:ext cx="8321125" cy="43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050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5" y="446972"/>
            <a:ext cx="7865382" cy="64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378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1035128"/>
            <a:ext cx="7400925" cy="51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1357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29" y="1318458"/>
            <a:ext cx="8155668" cy="39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7688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7" y="1236713"/>
            <a:ext cx="8866868" cy="46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1434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1061309"/>
            <a:ext cx="7589611" cy="56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432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73" y="1320800"/>
            <a:ext cx="874799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7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68" y="1489166"/>
            <a:ext cx="10188251" cy="40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379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204015"/>
            <a:ext cx="9389382" cy="42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135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0994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7188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2639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9723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67333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0607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09452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68" y="1497385"/>
            <a:ext cx="6418081" cy="47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030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83" y="613954"/>
            <a:ext cx="7043634" cy="51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8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1" y="1815737"/>
            <a:ext cx="10678724" cy="36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8371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84" y="418010"/>
            <a:ext cx="7012519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363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320728"/>
            <a:ext cx="6117635" cy="45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5100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327630"/>
            <a:ext cx="6143761" cy="45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7455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366078"/>
            <a:ext cx="6091509" cy="44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721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3" y="366078"/>
            <a:ext cx="6091509" cy="44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54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7" y="1030199"/>
            <a:ext cx="7488011" cy="532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638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1" y="1076937"/>
            <a:ext cx="6987721" cy="52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5202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45696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88862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54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6" y="1724298"/>
            <a:ext cx="10893013" cy="369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213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7472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72476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3745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56312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3834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94556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2670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16760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42704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65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86" y="1515291"/>
            <a:ext cx="11317136" cy="38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8965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59804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02115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52117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57304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47941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20639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96611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59174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50512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82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4" y="1776549"/>
            <a:ext cx="11318793" cy="33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0228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4832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87759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4012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4553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13477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7780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643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65957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72270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19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70" y="2092273"/>
            <a:ext cx="6158456" cy="30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929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51808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5515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61932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29428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1947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95368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41926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3121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57798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222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554"/>
            <a:ext cx="12207453" cy="29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8265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58844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08878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65318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22659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2132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364797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11226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05303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11900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44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302180"/>
            <a:ext cx="11904617" cy="249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99447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21177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84072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03663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30017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35486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9162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40785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48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6" y="809896"/>
            <a:ext cx="1171101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3" y="2246812"/>
            <a:ext cx="11447067" cy="28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0" y="2220686"/>
            <a:ext cx="11234532" cy="27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3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2352158"/>
            <a:ext cx="11173097" cy="22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6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7" y="2442755"/>
            <a:ext cx="8029470" cy="18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24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44" y="2103119"/>
            <a:ext cx="10978071" cy="19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74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99" y="2103120"/>
            <a:ext cx="6128478" cy="21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8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95" y="2037806"/>
            <a:ext cx="7785765" cy="28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11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84" y="1867989"/>
            <a:ext cx="6856678" cy="29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6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95" y="2037807"/>
            <a:ext cx="8579709" cy="28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92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1514758"/>
            <a:ext cx="5067844" cy="239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65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5" y="1619794"/>
            <a:ext cx="7408287" cy="25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6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991757"/>
              </p:ext>
            </p:extLst>
          </p:nvPr>
        </p:nvGraphicFramePr>
        <p:xfrm>
          <a:off x="3488417" y="404949"/>
          <a:ext cx="4414611" cy="624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667170" imgH="8020002" progId="Acrobat.Document.DC">
                  <p:embed/>
                </p:oleObj>
              </mc:Choice>
              <mc:Fallback>
                <p:oleObj name="Acrobat Document" r:id="rId4" imgW="5667170" imgH="802000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8417" y="404949"/>
                        <a:ext cx="4414611" cy="6247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203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671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0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434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9" y="183456"/>
            <a:ext cx="8431993" cy="62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5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64232"/>
            <a:ext cx="8049794" cy="59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60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314116"/>
            <a:ext cx="9418320" cy="693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8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1" y="394912"/>
            <a:ext cx="8020338" cy="590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30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327630"/>
            <a:ext cx="8699863" cy="640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7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6" y="1538515"/>
            <a:ext cx="10354063" cy="35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3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3" y="1528354"/>
            <a:ext cx="7671749" cy="26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942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85" y="943429"/>
            <a:ext cx="10033997" cy="37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08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2" y="1190172"/>
            <a:ext cx="11386910" cy="45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93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52" y="1799771"/>
            <a:ext cx="9336101" cy="33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9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14" y="795780"/>
            <a:ext cx="7589611" cy="50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67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29"/>
            <a:ext cx="11903474" cy="40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1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9" y="972458"/>
            <a:ext cx="7672481" cy="51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33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1" y="148004"/>
            <a:ext cx="9258754" cy="65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69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6" y="1029897"/>
            <a:ext cx="7386411" cy="52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1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18" y="1625601"/>
            <a:ext cx="9854364" cy="384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72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75" y="725714"/>
            <a:ext cx="7363375" cy="45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3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1" y="1933303"/>
            <a:ext cx="9623374" cy="180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036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2" y="922430"/>
            <a:ext cx="7931150" cy="59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782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4" y="1065980"/>
            <a:ext cx="8584293" cy="526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47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273" y="1088573"/>
            <a:ext cx="8181648" cy="48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902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6653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722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7" y="145009"/>
            <a:ext cx="8981335" cy="660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8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5" y="539088"/>
            <a:ext cx="8072940" cy="59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986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346854"/>
            <a:ext cx="8869680" cy="65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25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10444"/>
            <a:ext cx="9379132" cy="69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788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17" y="414136"/>
            <a:ext cx="8420290" cy="61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5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0" y="2207623"/>
            <a:ext cx="10933358" cy="18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778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39280"/>
            <a:ext cx="8869679" cy="65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278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337242"/>
            <a:ext cx="8268788" cy="60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4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9" y="313509"/>
            <a:ext cx="8468281" cy="62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822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500640"/>
            <a:ext cx="8054179" cy="59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9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337242"/>
            <a:ext cx="8151975" cy="59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511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81" y="0"/>
            <a:ext cx="9160657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0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-124118"/>
            <a:ext cx="10003964" cy="736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22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769768"/>
            <a:ext cx="5542869" cy="40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47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9" y="600891"/>
            <a:ext cx="5772383" cy="42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005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29" y="600890"/>
            <a:ext cx="8132542" cy="598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2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7" y="2351314"/>
            <a:ext cx="11356393" cy="164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956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-91521"/>
            <a:ext cx="4755016" cy="65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302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322943"/>
            <a:ext cx="6845073" cy="45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063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876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-240694"/>
            <a:ext cx="4924833" cy="65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9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86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96" y="0"/>
            <a:ext cx="4745192" cy="63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592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776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59" y="-100674"/>
            <a:ext cx="5466529" cy="73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98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58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2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53" y="2403566"/>
            <a:ext cx="6927636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06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71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137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840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1782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86" y="959200"/>
            <a:ext cx="4029301" cy="5398737"/>
          </a:xfrm>
          <a:prstGeom prst="rect">
            <a:avLst/>
          </a:prstGeom>
          <a:scene3d>
            <a:camera prst="orthographicFront">
              <a:rot lat="0" lon="29999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411754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500062"/>
            <a:ext cx="437197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87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529390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0255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708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0" y="1476103"/>
            <a:ext cx="10519204" cy="19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942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857343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3" y="530885"/>
            <a:ext cx="4232502" cy="599373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216066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333375"/>
            <a:ext cx="4371975" cy="619125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5481132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3" y="629777"/>
            <a:ext cx="5017180" cy="62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9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1440042"/>
            <a:ext cx="3986666" cy="49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11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15" y="821435"/>
            <a:ext cx="5046208" cy="62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706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700616"/>
            <a:ext cx="5597071" cy="37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929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092967"/>
            <a:ext cx="6530068" cy="50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333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58" y="1502434"/>
            <a:ext cx="7168696" cy="55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725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23" y="101600"/>
            <a:ext cx="6857102" cy="52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Szélesvásznú</PresentationFormat>
  <Paragraphs>2</Paragraphs>
  <Slides>197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197</vt:i4>
      </vt:variant>
    </vt:vector>
  </HeadingPairs>
  <TitlesOfParts>
    <vt:vector size="202" baseType="lpstr">
      <vt:lpstr>Arial</vt:lpstr>
      <vt:lpstr>Calibri</vt:lpstr>
      <vt:lpstr>Calibri Light</vt:lpstr>
      <vt:lpstr>Office-téma</vt:lpstr>
      <vt:lpstr>Adobe Acrobat Document</vt:lpstr>
      <vt:lpstr>Bizonylatok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Bizonylatok</dc:title>
  <dc:creator>Windows-felhasználó</dc:creator>
  <cp:lastModifiedBy>Windows-felhasználó</cp:lastModifiedBy>
  <cp:revision>8</cp:revision>
  <dcterms:created xsi:type="dcterms:W3CDTF">2022-02-27T11:04:32Z</dcterms:created>
  <dcterms:modified xsi:type="dcterms:W3CDTF">2022-02-27T11:55:04Z</dcterms:modified>
</cp:coreProperties>
</file>