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5:28.257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D7E01910-46A9-444D-BBD3-55ADFFE2618A}" emma:medium="tactile" emma:mode="ink">
          <msink:context xmlns:msink="http://schemas.microsoft.com/ink/2010/main" type="inkDrawing" rotatedBoundingBox="16399,3672 16664,6129 15299,6276 15034,3819" shapeName="Other"/>
        </emma:interpretation>
      </emma:emma>
    </inkml:annotationXML>
    <inkml:trace contextRef="#ctx0" brushRef="#br0">171 626 0,'-23'-23'0,"-1"23"15,24-23-15,-46 0 0,23 0 16,23 0-16,-23 0 0,23 0 16,0-1-16,-23 1 0,23 0 15,0-23-15,0 23 0,0 0 0,0 0 16,0 0-16,0-23 0,0 22 0,0 1 15,0 0-15,0 0 0,0 0 0,0 0 16,0 0-16,23 0 16,0 23-1,-23-23-15,23 23 0,0 0 0,0 0 16,1 0-16,-1 0 0,23 23 0,-23-23 16,23 0-16,0 0 0,0 23 0,1-23 15,-1 0-15,0 0 0,0 0 0,0 23 16,24-23-16,-24 0 0,0 0 0,23 0 15,-23 0-15,1-23 0,-1 23 16,0 0-16,0 0 0,0 0 0,-23 0 16,24 0-16,-24 0 0,0-23 0,0 23 15,0 0-15,0 0 0,0 0 0,0 0 16,-23 23 0,0 0-16,-23-23 15,23 23-15,0 0 0,-23 0 0,0 0 16,23 0-16,-23 24 0,0-1 0,0 0 15,0 0-15,0 0 0,23 1 0,-24-1 16,1 0-16,0 23 0,23 0 16,-23 1-16,0-1 0,23 0 0,-23 24 0,23-24 15,-23 23-15,0-22 0,23 22 0,-23 0 16,23-22-16,-23 22 0,23-23 16,-23 24-16,23-24 0,0 0 0,0 0 15,-24 1-15,24-1 0,0-23 0,0 0 16,-23 0-16,23 1 0,0-1 0,0-23 15,-23 0-15,23 0 0,0 0 16,-23-23-16,0-23 16,23 0-16,-23 0 0,23 0 15,-23-23-15,0-1 0,0 24 0,23-23 16,-23 0-16,0 0 0,-1 0 16,1-1-16,0 1 0,0 0 0,0 23 0,-23-23 15,23 23-15,0 0 0,0 0 16,0-1-16,-1 1 0,1 23 0,0-23 15,0 23-15,23-23 0,-23 23 0,23-23 16,23 23 0,0-23-16,0 23 15,0 0-15,1-23 0,22 23 0,0-23 16,0 23-16,23-23 0,-22 23 0,22-23 16,0 23-16,-23-23 0,24 23 0,-24 0 15,23-24-15,-23 24 0,0 0 0,1 0 16,-1 0-16,-23 0 0,23 0 0,-23 0 15,0 0-15,0 0 0,0 0 16,0 0-16,1 24 0,-1-24 0,0 0 16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5:02.669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71289957-09E4-4CF9-A6BE-BE9E98C66993}" emma:medium="tactile" emma:mode="ink">
          <msink:context xmlns:msink="http://schemas.microsoft.com/ink/2010/main" type="inkDrawing" rotatedBoundingBox="11613,2263 12261,2268 12260,2291 11613,2285" shapeName="Other">
            <msink:destinationLink direction="with" ref="{551CF43F-7A22-474B-BAFF-F736EB5971EE}"/>
          </msink:context>
        </emma:interpretation>
      </emma:emma>
    </inkml:annotationXML>
    <inkml:trace contextRef="#ctx0" brushRef="#br0">-70 648 0,'47'23'0,"-24"-23"0,0 0 15,0 0-15,0 0 0,23 0 0,-23 0 16,0 0-16,23 0 0,-22 0 0,22 0 16,-23 0-16,23 0 0,-23 0 0,23 0 15,-23 0-15,0 0 0,24 0 0,-1 0 16,-23 0-16</inkml:trace>
  </inkml:traceGroup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58.350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0F252323-54B6-466C-A813-6CE78A807833}" emma:medium="tactile" emma:mode="ink">
          <msink:context xmlns:msink="http://schemas.microsoft.com/ink/2010/main" type="inkDrawing" rotatedBoundingBox="17980,12728 18719,11422 18784,11459 18045,12765" semanticType="callout" shapeName="Other"/>
        </emma:interpretation>
      </emma:emma>
    </inkml:annotationXML>
    <inkml:trace contextRef="#ctx0" brushRef="#br0">692 0 0,'46'0'0,"-22"0"0,-24 23 15,-24-23-15,24 23 16,0 0-16,-23-23 15,0 23-15,23 0 0,-23 0 0,0 0 0,0 1 16,23-1-16,-23 23 0,0-23 16,0 23-16,0-23 0,0 23 0,-1 1 15,1-1-15,0 0 0,-23 0 0,23 0 16,0 24-16,0-24 0,0 0 0,0 23 16,-24-23-16,24 1 0,0-1 0,0 0 15,0 0-15,0-23 0,0 23 0,0-23 16,23 24-16,-23-24 0,0 0 0,23 0 15,-23-23-15</inkml:trace>
  </inkml:traceGroup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58.675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D9F90CD9-40C7-4DA1-A701-4974DEB17044}" emma:medium="tactile" emma:mode="ink">
          <msink:context xmlns:msink="http://schemas.microsoft.com/ink/2010/main" type="inkDrawing" rotatedBoundingBox="18057,11707 18744,12451 18691,12500 18004,11755" semanticType="callout" shapeName="Other"/>
        </emma:interpretation>
      </emma:emma>
    </inkml:annotationXML>
    <inkml:trace contextRef="#ctx0" brushRef="#br0">0 69 0,'23'-46'0,"-23"23"16,0 46 0,0 0-1,23 0 1,-23 0-16,23 0 16,-23 0-16,23 0 0,0 1 0,0-1 15,0 23-15,0-23 0,0 0 0,24 23 16,-24-23-16,0 0 0,23 24 0,-23-24 15,0 0-15,0 23 0,23-23 0,-22 0 16,-1 0-16,0 0 0,0 0 0,0 0 16,0-23-16,0 24 0,0-1 0,0 0 15,0 0 1</inkml:trace>
  </inkml:traceGroup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59.577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D0FB9DA0-2DAA-46E4-89C5-CA56DE6FE7C4}" emma:medium="tactile" emma:mode="ink">
          <msink:context xmlns:msink="http://schemas.microsoft.com/ink/2010/main" type="inkDrawing" rotatedBoundingBox="19903,11036 19956,12282 19915,12284 19863,11037" semanticType="callout" shapeName="Other">
            <msink:sourceLink direction="with" ref="{24DEC6B6-6243-417B-AF17-A7EC302A39A0}"/>
          </msink:context>
        </emma:interpretation>
      </emma:emma>
    </inkml:annotationXML>
    <inkml:trace contextRef="#ctx0" brushRef="#br0">0 0 0,'23'0'0,"-23"23"16,-23-23-1,23 23-15,0 0 0,0 1 16,0-1-16,0 23 0,0-23 0,0 23 15,0-23-15,0 23 0,0-23 0,0 24 16,0-1-16,23 0 0,-23 0 0,0 0 16,0 1-16,0-24 0,0 23 0,0 0 15,0 0-15,0 0 0,23 1 0,-23-1 16,0 0-16,0 0 0,0 0 0,0-23 16,0 24-16,0-24 0,0 0 0,0 23 15,0-23-15,0 0 0</inkml:trace>
  </inkml:traceGroup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59.863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24DEC6B6-6243-417B-AF17-A7EC302A39A0}" emma:medium="tactile" emma:mode="ink">
          <msink:context xmlns:msink="http://schemas.microsoft.com/ink/2010/main" type="inkDrawing" rotatedBoundingBox="19535,11681 20297,11773 20291,11822 19529,11730" shapeName="Other">
            <msink:destinationLink direction="with" ref="{D0FB9DA0-2DAA-46E4-89C5-CA56DE6FE7C4}"/>
          </msink:context>
        </emma:interpretation>
      </emma:emma>
    </inkml:annotationXML>
    <inkml:trace contextRef="#ctx0" brushRef="#br0">23 23 0,'-23'-23'0,"46"23"62,0 23-62,0-23 16,0 0-16,0 0 0,23 23 0,-23-23 16,23 0-16,-22 23 0,22-23 0,-23 0 15,23 23-15,0-23 0,-23 0 0,23 0 16,-22 0-16,22 0 0,-23 0 0,23 0 15,-23 0-15,0 0 0,23 0 0,-23 0 16,1 0-16</inkml:trace>
  </inkml:traceGroup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8:00.574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BD357FB9-0F9B-403A-AB7F-E069D703BD53}" emma:medium="tactile" emma:mode="ink">
          <msink:context xmlns:msink="http://schemas.microsoft.com/ink/2010/main" type="inkDrawing" rotatedBoundingBox="20855,12095 20969,11005 21450,11056 21336,12146" semanticType="callout" shapeName="Other">
            <msink:sourceLink direction="with" ref="{4893140E-DE9B-4738-8E6F-7A0FC94D1C6E}"/>
          </msink:context>
        </emma:interpretation>
      </emma:emma>
    </inkml:annotationXML>
    <inkml:trace contextRef="#ctx0" brushRef="#br0">0 878 0,'23'23'0,"-23"-46"15,0 0-15,23-1 0,-23 1 16,0 0-16,23-23 0,-23 23 15,23 0-15,-23-23 0,23 0 0,0-1 16,0 1-16,1 0 0,-24 0 0,23 0 16,0-1-16,0 1 0,0 0 0,0 23 15,-23-23-15,23 23 0,0 0 0,-23 0 16,23-1-16,-23 1 0,23 0 0,-23 0 16,0 46-1,0 0-15,0 0 16,0 1-16,0 22 0,0-23 15,0 23-15,0 0 0,0 0 0,0 1 16,0 22-16,0-23 0,0 23 0,0-23 0,0 1 16,0 22-16,0-23 0,23 0 15,-23 0-15,0 1 0,0-1 0,0-23 16,24 23-16,-24-23 0,0 0 0,0 0 16,0 0-16,23 1 0</inkml:trace>
  </inkml:traceGroup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8:01.258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09A3C756-43A9-4D58-8975-2B81B7B8A821}" emma:medium="tactile" emma:mode="ink">
          <msink:context xmlns:msink="http://schemas.microsoft.com/ink/2010/main" type="inkDrawing" rotatedBoundingBox="22675,11384 23462,11448 23456,11517 22669,11452" semanticType="callout" shapeName="Other">
            <msink:sourceLink direction="with" ref="{4893140E-DE9B-4738-8E6F-7A0FC94D1C6E}"/>
          </msink:context>
        </emma:interpretation>
      </emma:emma>
    </inkml:annotationXML>
    <inkml:trace contextRef="#ctx0" brushRef="#br0">0 0 0,'23'46'0,"0"-46"0,0 0 16,0 0-16,0 23 16,0-23-16,1 0 0,22 0 0,-23 0 15,23 0-15,-23 23 0,23-23 0,0 0 16,-22 0-16,22 0 0,0 0 0,0 23 15,0-23-15,-23 0 0,24-23 0,-1 23 16,-23 0-16,0 0 0,0 0 0</inkml:trace>
  </inkml:traceGroup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8:01.478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BAE0FE19-77D8-4578-814E-CDBA5C3170E9}" emma:medium="tactile" emma:mode="ink">
          <msink:context xmlns:msink="http://schemas.microsoft.com/ink/2010/main" type="inkDrawing" rotatedBoundingBox="22559,11915 23530,12014 23522,12092 22550,11993" semanticType="callout" shapeName="Other">
            <msink:sourceLink direction="with" ref="{4893140E-DE9B-4738-8E6F-7A0FC94D1C6E}"/>
          </msink:context>
        </emma:interpretation>
      </emma:emma>
    </inkml:annotationXML>
    <inkml:trace contextRef="#ctx0" brushRef="#br0">0 0 0,'47'23'0,"-47"0"0,23 0 0,23-23 16,-23 0-16,0 23 0,23-23 0,0 0 16,1 0-16,-1 23 0,23-23 0,-23 0 15,24 0-15,-24 23 0,0-23 0,23 0 16,-23 0-16,1 0 0,-1 0 0,0 0 15,0-23-15,0 23 0</inkml:trace>
  </inkml:traceGroup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8:00.899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4893140E-DE9B-4738-8E6F-7A0FC94D1C6E}" emma:medium="tactile" emma:mode="ink">
          <msink:context xmlns:msink="http://schemas.microsoft.com/ink/2010/main" type="inkDrawing" rotatedBoundingBox="22105,10336 22261,12692 21671,12731 21515,10375" shapeName="Other">
            <msink:destinationLink direction="with" ref="{BAE0FE19-77D8-4578-814E-CDBA5C3170E9}"/>
            <msink:destinationLink direction="with" ref="{09A3C756-43A9-4D58-8975-2B81B7B8A821}"/>
            <msink:destinationLink direction="with" ref="{BD357FB9-0F9B-403A-AB7F-E069D703BD53}"/>
          </msink:context>
        </emma:interpretation>
      </emma:emma>
    </inkml:annotationXML>
    <inkml:trace contextRef="#ctx0" brushRef="#br0">0 74 0,'116'-69'0,"-70"69"0,-23 0 16,0 0-16,0 0 0,0 23 0,0 0 16,24 0-16,-24 0 0,23 0 0,-23 23 15,0 0-15,0 1 0,23 22 0,-23 0 16,1-23-16,-1 47 0,-23-24 0,23 0 16,0 24-16,-23-24 0,23 0 0,-23 23 15,0-22-15,0 22 0,0-23 0,0 1 16,-23 22-16,23-23 0,-23 1 15,23 22-15,-23-23 0,0 0 0,-1 1 16,1 22-16,0-23 0,0-22 0,0 22 16,0-23-16,-23 23 0,23-23 0,0-22 15,0 22-15,-1-23 0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5:01.494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2DEFCFF2-3349-4D8E-BFCC-E3FE523CA11F}" emma:medium="tactile" emma:mode="ink">
          <msink:context xmlns:msink="http://schemas.microsoft.com/ink/2010/main" type="inkDrawing" rotatedBoundingBox="10164,1078 10231,2393 9350,2438 9284,1123" semanticType="callout" shapeName="Other">
            <msink:sourceLink direction="with" ref="{DC9056F0-83A6-4E29-808D-6A4ACD199A64}"/>
          </msink:context>
        </emma:interpretation>
      </emma:emma>
    </inkml:annotationXML>
    <inkml:trace contextRef="#ctx0" brushRef="#br0">3673 26 0,'0'24'16,"0"-48"-1,0 1 1,23 0-16,1 0 0,-1 0 16,0 0-16,-23 0 0,23 0 0,0 0 15,0-23-15,0 22 0,0 1 16,0 0-16,0-23 0,0 23 0,-23 0 16,24-23-16,-1 23 0,0-24 0,-23 24 15,23 0-15,-23 0 0,23-23 0,-23 23 16,0 0-16,0 0 0,0 0 0,0 0 15,0-1-15,-23 1 0,23 0 16,-23 23-16,23-23 0,-23 23 0,0-23 16,-1 23-16,1 0 15,0 23-15,0-23 0,0 23 16,0 0-16,0 0 0,0 1 0,0 22 0,0 0 16,0 0-16,-1 0 0,24 0 0,-23 24 15,23-24-15,0 23 0,0 0 16,0 1-16,0-1 0,23 0 0,-23 1 15,24-1-15,-24 0 0,23-23 0,0 0 16,0 1-16,-23-1 0,23-23 0,0 23 16,0-46-16,0 23 0,0-23 0,0 23 15,0-23-15,1 0 0,-1-23 16,0 23-16,-23-23 0,23 0 0,0 0 16,-23 0-16,23 0 0,-23-23 0,23 22 15,-23-22-15,23 23 0,-23-23 16,23 0-16,-23 0 0,23-24 0,-23 24 15,0 0-15,23 0 0,-23 23 0,24-23 16,-24 22-16,0 1 0,23 0 16,-23 46 15,0 0-31,0 1 0,0-1 16,23 0-16,-23 0 0,23 0 0,0 0 15,0 0-15,0 0 16,0-23-16,0 23 0,0-23 0,0 0 15,1 0-15,-1 0 16,0 0-16,0-23 0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5:00.462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C4615F3A-0E71-433B-8DAD-3FA343809B80}" emma:medium="tactile" emma:mode="ink">
          <msink:context xmlns:msink="http://schemas.microsoft.com/ink/2010/main" type="inkDrawing" rotatedBoundingBox="8091,1522 8144,2630 8081,2633 8028,1525" semanticType="verticalRange" shapeName="Other">
            <msink:sourceLink direction="with" ref="{3B943E23-1467-418A-89C5-2C107561B91D}"/>
          </msink:context>
        </emma:interpretation>
      </emma:emma>
    </inkml:annotationXML>
    <inkml:trace contextRef="#ctx0" brushRef="#br0">2380-343 0,'46'-46'16,"-46"23"-1,-23 23 1,23 23 0,23-23-1,-23 23-15,0 0 0,0 0 0,0 0 16,0 0-16,0 23 0,0-22 15,0-1-15,24 23 0,-24 0 0,0 0 16,0-23-16,0 23 0,0 1 0,0-1 16,0 0-16,0 0 0,0 0 0,0-23 15,0 24-15,23-1 0,-23-23 0,0 23 16,0-23-16,0 0 0,0 23 0,0-22 16,0-1-16,0 0 0,0 0 0,0 0 15,0 0-15,-23-23 0,23 23 16,-24-23-16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5:00.695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D8E9B73B-830E-45D1-B788-9D634F542260}" emma:medium="tactile" emma:mode="ink">
          <msink:context xmlns:msink="http://schemas.microsoft.com/ink/2010/main" type="inkDrawing" rotatedBoundingBox="7740,2127 8512,1972 8544,2131 7772,2287" shapeName="Other"/>
        </emma:interpretation>
      </emma:emma>
    </inkml:annotationXML>
    <inkml:trace contextRef="#ctx0" brushRef="#br0">2126 350 0,'-23'-70'0,"23"47"0,0 0 16,23 23-16,-23-23 0,23 23 15,0 0-15,-23-23 0,24 23 0,-1-23 16,0 23-16,0 0 0,23 0 0,-23 0 16,0-23-16,23 23 0,-23 0 0,24 0 15,-24 0-15,0 0 0,23 0 0,-23 0 16,0 0-16,23-23 0,-23 23 0,1 0 16,22 0-16,-23-23 0,23 23 15,-23 0-15,0-23 0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4:57.299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DEBA2B22-915E-44BE-AEE8-BE79C9FC82EB}" emma:medium="tactile" emma:mode="ink">
          <msink:context xmlns:msink="http://schemas.microsoft.com/ink/2010/main" type="inkDrawing" rotatedBoundingBox="2502,3112 2694,1619 3506,1723 3315,3216" semanticType="verticalRange" shapeName="Other">
            <msink:sourceLink direction="with" ref="{3B943E23-1467-418A-89C5-2C107561B91D}"/>
            <msink:destinationLink direction="with" ref="{B4F476F4-27B5-4202-9569-49892F528885}"/>
          </msink:context>
        </emma:interpretation>
      </emma:emma>
    </inkml:annotationXML>
    <inkml:trace contextRef="#ctx0" brushRef="#br0">349 233 0,'23'23'0,"-46"-23"15,23-23 1,-23 23 0,0 0-1,23-23 1,-23 23-16,23-23 16,0 0-1,23 0 1,0 0-16,0 0 15,-23 0-15,23 23 0,0-24 16,0 1-16,0 23 0,0-23 16,0 23-16,1 0 15,-1 23-15,0-23 16,-23 23-16,23-23 0,-23 24 0,23-1 16,-23 0-16,0 0 0,0 0 15,23 0-15,-23 0 0,0 23 0,0 0 16,0-22-16,-23 22 0,23 0 0,-23 0 15,23 0-15,-23 0 0,23 1 16,-23 22-16,0-23 0,-1 0 0,24 24 16,-23-24-16,0 0 0,0 0 0,0 0 15,0 0-15,23 1 0,-23-1 0,0-23 16,0 23-16,0 0 0,-24-23 0,24 24 16,0-24-16,0 0 0,0 0 0,0 0 15,0-23-15,0 23 0,0-23 16,0 0-16,0-23 15,23 0-15,0 0 0,0 0 16,0 0-16,23-1 0,-23 1 0,0 0 16,23 0-16,-23 0 0,23 0 15,0 0-15,-23 0 0,23 23 0,0-23 16,0 0-16,0 23 0,0-23 0,0 23 16,1 0-16,-24 23 15,23-23-15,0 0 0,-23 23 0,23-23 16,0 23-16,0 0 0,-23 0 0,23 0 15,0 0-15,0 0 0,-23 0 0,23 24 16,0-24-16,1 0 0,-1 0 0,-23 0 16,23-23-16,0 23 0,0 0 0,0-23 15,0 0-15,0 23 0,0-23 0,0 0 16,0 0-16,1 0 0,-1-23 0,0 23 16</inkml:trace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5:05.012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7C2A67EB-F640-4621-AD27-8B6A2ACA4AB5}" emma:medium="tactile" emma:mode="ink">
          <msink:context xmlns:msink="http://schemas.microsoft.com/ink/2010/main" type="inkDrawing" rotatedBoundingBox="2366,7543 2688,5852 3691,6043 3368,7734" semanticType="callout" shapeName="Other">
            <msink:sourceLink direction="from" ref="{7B8B21E3-CA2F-4AD4-9C1E-847AE556D6B3}"/>
            <msink:sourceLink direction="to" ref="{7B8B21E3-CA2F-4AD4-9C1E-847AE556D6B3}"/>
          </msink:context>
        </emma:interpretation>
      </emma:emma>
    </inkml:annotationXML>
    <inkml:trace contextRef="#ctx0" brushRef="#br0">372 4644 0,'-46'23'0,"23"-23"0,23 23 15,-23-23-15,0 0 16,23-23 0,0 0-1,0-1-15,23 1 16,-23 0-16,23 0 0,-23 0 0,23-23 16,0 23-16,0 0 0,-23 0 0,23 0 15,0-1-15,0 1 0,-23 0 16,23 23-16,0-23 0,1 23 0,-24-23 15,23 23-15,0 0 0,0 0 16,0 0-16,-23 23 16,23-23-16,-23 23 0,23 0 0,-23 0 15,0 1-15,23 22 0,-23-23 0,0 23 16,0 0-16,0 0 0,0-23 0,0 24 16,0 22-16,0-23 0,0 0 0,-23 24 15,0-24-15,23 23 0,-23-23 0,0 23 16,23-22-16,-23 22 0,0-23 0,0 0 15,23 0-15,-24 1 0,1-1 0,0 0 16,0 0-16,0-23 0,0 23 16,0 1-16,0-24 0,-23 23 0,23-23 15,-1 0-15,1 0 0,-23 0 0,23 0 16,0-23-16,-23 23 0,23-23 0,0 0 16,0 0-16,-1 0 0,1 0 0,0 0 15,0 0-15,0 0 0,0-23 16,23 0-16,0 0 15,23 0-15,0 0 16,0 0-16,-23 0 0,23 23 0,24-23 16,-24 0-16,0 0 0,23-1 0,-23 24 15,0-23-15,23 0 0,-23 23 0,24 0 16,-24-23-16,23 23 0,-23 23 16,0-23-16,0 0 0,0 0 0,0 23 15,23 0-15,-22 1 0,-1-1 16,0 0-16,0-23 0,0 23 0,0 0 15,0 0-15,0-23 0,0 23 0,0 0 16,0-23-16,1 0 0,-1 0 0,0 0 16,23 0-16,-23 0 0,0 0 0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5:09.199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D3B2D65A-98F0-4A2A-B068-39DCC1EE3E82}" emma:medium="tactile" emma:mode="ink">
          <msink:context xmlns:msink="http://schemas.microsoft.com/ink/2010/main" type="inkDrawing" rotatedBoundingBox="8656,5329 8769,6504 8705,6511 8591,5336" semanticType="verticalRange" shapeName="Line">
            <msink:sourceLink direction="with" ref="{3B943E23-1467-418A-89C5-2C107561B91D}"/>
          </msink:context>
        </emma:interpretation>
      </emma:emma>
    </inkml:annotationXML>
    <inkml:trace contextRef="#ctx0" brushRef="#br0">0 0 0,'23'0'0,"-23"23"16,0 0 0,0 0-16,0 0 15,0 0-15,0 23 16,0-23-16,0 1 0,23 22 0,-23-23 15,0 23-15,0-23 0,0 23 0,23 0 16,-23 1-16,0-24 0,23 23 0,-23 0 16,0 0-16,0 0 0,23 1 0,-23-1 15,0 0-15,0 0 0,0 0 0,0 1 16,0-24-16,0 23 0,0-23 0,-23 69 31,23-69-31</inkml:trace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5:10.591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D4C7051D-385C-4C95-A6EA-AAE2AC2053A7}" emma:medium="tactile" emma:mode="ink">
          <msink:context xmlns:msink="http://schemas.microsoft.com/ink/2010/main" type="inkDrawing" rotatedBoundingBox="10923,4403 11305,6595 10991,6649 10609,4458" semanticType="verticalRange" shapeName="Other">
            <msink:sourceLink direction="with" ref="{3B943E23-1467-418A-89C5-2C107561B91D}"/>
            <msink:destinationLink direction="with" ref="{3F570027-60AE-4C33-9955-9D97A508CAD1}"/>
          </msink:context>
        </emma:interpretation>
      </emma:emma>
    </inkml:annotationXML>
    <inkml:trace contextRef="#ctx0" brushRef="#br0">0 0 0,'47'23'0,"-47"0"0,23-23 0,0 24 0,0-1 16,0 0-16,0 0 15,0 0-15,0 0 0,0 23 0,-23-23 16,23 23-16,1 1 0,-1-1 0,0 23 15,0-23-15,0 24 0,0-24 0,-23 23 16,23 0-16,0 1 0,0-1 16,0 23-16,-23-23 0,23 1 0,-23-1 0,24 23 15,-24-22-15,0 22 0,0-23 16,0 24-16,0-24 0,0 0 0,0 0 16,0-22-16,-24 22 0,24-23 0,-23 0 15,0 0-15,23-22 0,-23 22 0,0-23 16,0-23-16,0 23 0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5:10.185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3F570027-60AE-4C33-9955-9D97A508CAD1}" emma:medium="tactile" emma:mode="ink">
          <msink:context xmlns:msink="http://schemas.microsoft.com/ink/2010/main" type="inkDrawing" rotatedBoundingBox="10390,4809 10542,6141 9755,6231 9603,4899" semanticType="callout" shapeName="Other">
            <msink:sourceLink direction="with" ref="{D4C7051D-385C-4C95-A6EA-AAE2AC2053A7}"/>
          </msink:context>
        </emma:interpretation>
      </emma:emma>
    </inkml:annotationXML>
    <inkml:trace contextRef="#ctx0" brushRef="#br0">0 854 0,'0'23'0,"23"-23"0,0-23 31,0 0-31,0 0 16,-23 0-16,23 0 0,0 0 0,0 0 16,1-24-16,-1 24 0,0-23 0,0 0 15,0 23-15,0-23 0,0 0 0,0 22 16,0-22-16,-23 0 0,23 23 0,0-23 16,-23 0-16,0 23 0,0-1 0,24-22 15,-24 23-15,0 0 0,-24 23 16,24-23-16,0 0 0,-23 23 0,0-23 15,0 23-15,0 23 16,0-23-16,23 23 0,-23 0 0,-23 0 16,23 23-16,0-23 0,-1 24 0,1 22 15,23-23-15,-23 0 0,23 24 0,0-1 16,0-23-16,0 23 0,0 1 0,0-1 16,0 0-16,23-23 0,-23 24 0,23-1 15,1-23-15,-24 0 0,23 0 0,0 1 16,0-24-16,0 23 0,0-23 0,0 0 15,0-23-15,0 23 0,0-23 16,0 0-16,1 0 16,-24-23-16,23 23 0,-23-23 0,0 0 15,0 0-15,23 0 0,-23 0 0,0-24 16,0 24-16,0 0 0,0-23 0,0 23 16,0 0-16,0 0 0,-23 0 0,23 0 15,0-1-15,0 1 0,0 0 16,23 23-1,69 70 17,-69-70-17,0 0-15,0 23 0,0-23 0,1 0 16,-1 0-16,0 0 0,0 0 16,0 0-16,0 0 0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5:09.454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C9F47FE0-2326-42C2-B20C-1C3009840411}" emma:medium="tactile" emma:mode="ink">
          <msink:context xmlns:msink="http://schemas.microsoft.com/ink/2010/main" type="inkDrawing" rotatedBoundingBox="8220,6022 8890,6031 8888,6172 8218,6163" shapeName="Other"/>
        </emma:interpretation>
      </emma:emma>
    </inkml:annotationXML>
    <inkml:trace contextRef="#ctx0" brushRef="#br0">2680 4229 0,'-46'-46'0,"23"23"16,0 0-16,0 0 15,46 23 1,0 0-1,0-24 1,0 24-16,0 0 0,1 0 16,-1 0-16,23 0 0,-23 0 0,23 0 15,-23 24-15,0-24 0,23 0 0,-22 0 16,-1 0-16,0 0 0,23 0 0,-23 0 16,0 23-16,0-23 0,0 0 0,0 0 15,0 0-15,1 0 0,-1 0 16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5:28.452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E4B1C407-D8FB-4190-A8B4-6A8C2163E2F6}" emma:medium="tactile" emma:mode="ink">
          <msink:context xmlns:msink="http://schemas.microsoft.com/ink/2010/main" type="inkDrawing" rotatedBoundingBox="17115,5272 17183,5298 17176,5318 17108,5292" shapeName="Other"/>
        </emma:interpretation>
      </emma:emma>
    </inkml:annotationXML>
    <inkml:trace contextRef="#ctx0" brushRef="#br0">0 0 0,'46'0'0,"-46"23"0,23-23 0,-46 0 32</inkml:trace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5:11.271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38C540D5-C595-43C9-9239-7D7C4086DA6D}" emma:medium="tactile" emma:mode="ink">
          <msink:context xmlns:msink="http://schemas.microsoft.com/ink/2010/main" type="writingRegion" rotatedBoundingBox="11661,5311 12353,5311 12353,5819 11661,5819"/>
        </emma:interpretation>
      </emma:emma>
    </inkml:annotationXML>
    <inkml:traceGroup>
      <inkml:annotationXML>
        <emma:emma xmlns:emma="http://www.w3.org/2003/04/emma" version="1.0">
          <emma:interpretation id="{A677D3E1-B18D-4558-842A-9949AD6EB81A}" emma:medium="tactile" emma:mode="ink">
            <msink:context xmlns:msink="http://schemas.microsoft.com/ink/2010/main" type="paragraph" rotatedBoundingBox="11661,5311 12353,5311 12353,5819 11661,58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C8B13FB-9FED-4291-B644-00D654EA1779}" emma:medium="tactile" emma:mode="ink">
              <msink:context xmlns:msink="http://schemas.microsoft.com/ink/2010/main" type="line" rotatedBoundingBox="11661,5311 12353,5311 12353,5819 11661,5819"/>
            </emma:interpretation>
          </emma:emma>
        </inkml:annotationXML>
        <inkml:traceGroup>
          <inkml:annotationXML>
            <emma:emma xmlns:emma="http://www.w3.org/2003/04/emma" version="1.0">
              <emma:interpretation id="{E08DE837-16EE-491D-A4B6-EA8B6B70D670}" emma:medium="tactile" emma:mode="ink">
                <msink:context xmlns:msink="http://schemas.microsoft.com/ink/2010/main" type="inkWord" rotatedBoundingBox="11661,5311 12353,5311 12353,5819 11661,5819"/>
              </emma:interpretation>
            </emma:emma>
          </inkml:annotationXML>
          <inkml:trace contextRef="#ctx0" brushRef="#br0">0 25 0,'46'0'0,"-46"-23"0,23 23 15,0 0-15,0 0 0,0 0 0,0 0 16,0 0-16,23 23 0,-22-23 0,22 0 15,-23 0-15,23 0 0,-23 0 0,23 0 16,-23 0-16,24 0 0,-24 24 0,23-24 16,-23 0-16,0 0 0,0 0 0,0 23 15,0-23-15</inkml:trace>
          <inkml:trace contextRef="#ctx0" brushRef="#br0" timeOffset="-255.8472">184-413 0,'23'0'0,"-23"-23"0,23 23 16,1 0-1,-1 0-15,0 0 0,0 0 16,0 0-16,0 0 0,0 23 15,0-23-15,0 0 0,0 23 0,0-23 0,1 23 16,-1-23-16,0 0 0,0 23 0,0-23 16,0 23-16,0-23 0</inkml:trace>
        </inkml:traceGroup>
      </inkml:traceGroup>
    </inkml:traceGroup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5:45.182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0A66CE9B-28CE-4206-900C-53ED6C2E01B0}" emma:medium="tactile" emma:mode="ink">
          <msink:context xmlns:msink="http://schemas.microsoft.com/ink/2010/main" type="writingRegion" rotatedBoundingBox="562,1899 18286,-30 19386,10073 1662,12003"/>
        </emma:interpretation>
      </emma:emma>
    </inkml:annotationXML>
    <inkml:traceGroup>
      <inkml:annotationXML>
        <emma:emma xmlns:emma="http://www.w3.org/2003/04/emma" version="1.0">
          <emma:interpretation id="{5EE1DC3D-42AE-457B-B910-B9EC0FFC594A}" emma:medium="tactile" emma:mode="ink">
            <msink:context xmlns:msink="http://schemas.microsoft.com/ink/2010/main" type="paragraph" rotatedBoundingBox="2054,1543 18087,128 18332,2909 2300,432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F51B5B4-C843-4ECD-BE85-62BD668A6A11}" emma:medium="tactile" emma:mode="ink">
              <msink:context xmlns:msink="http://schemas.microsoft.com/ink/2010/main" type="line" rotatedBoundingBox="2054,1543 18087,128 18332,2909 2300,4324"/>
            </emma:interpretation>
          </emma:emma>
        </inkml:annotationXML>
        <inkml:traceGroup>
          <inkml:annotationXML>
            <emma:emma xmlns:emma="http://www.w3.org/2003/04/emma" version="1.0">
              <emma:interpretation id="{E2B2A5C4-4D75-41D3-910B-23C658884D84}" emma:medium="tactile" emma:mode="ink">
                <msink:context xmlns:msink="http://schemas.microsoft.com/ink/2010/main" type="inkWord" rotatedBoundingBox="2156,2700 3489,2582 3585,3671 2252,3789"/>
              </emma:interpretation>
            </emma:emma>
          </inkml:annotationXML>
          <inkml:trace contextRef="#ctx0" brushRef="#br0">277 196 0,'0'-23'0,"-23"23"16,23-23-16,-23 23 16,23-23-1,-23 23-15,0 0 16,0 23 0,0 0-1,0 0-15,23 0 0,0 0 16,-23 0-16,23 0 0,-23 0 0,23 0 15,-23 24-15,23-24 0,-24 0 0,24 23 16,0-23-16,-23 0 0,23 23 0,0-23 16,0 1-16,0 22 0,0-23 0,0 23 15,23-23-15,-23 0 0,0 23 0,24-23 16,-24 1-16,23 22 0,-23-23 0,23 0 16,0 0-16,-23 0 0,23 0 0,0 0 15,0 0-15,0 0 0,0-23 0,0 24 16,0-24-16,1 0 0,-1 0 0,23-24 15,-23 24-15,0 0 0,0-23 0,23 0 16,-23 23-16,0-46 0,24 23 16,-24 0-16,0 0 0,0 0 0,0-23 15,23 22-15,-23-22 0,0 23 0,0-23 16,1 0-16,22 0 0,-23-1 0,0-22 16,-23 23-16,23 0 0,0 0 0,-23-1 15,23 1-15,-23 0 0,0 23 0,0-23 16,0 23-16,-23 0 0,23 0 0,-23-1 15,23 1-15,-23 0 0,0 23 0,0-23 16,-23 23-16,22 0 0,1 0 0,-23-23 16,23 46-16,-23-23 0,23 0 0,-23 23 15,-1 0-15,24-23 0,-23 23 0,0 24 16,23-24-16,0 0 0,-23 0 16,46 0-16,-23 0 0,-1 0 0</inkml:trace>
          <inkml:trace contextRef="#ctx0" brushRef="#br0" timeOffset="288.768">901 427 0,'23'23'15,"-23"0"1,0 0 0,-23 0-16,23 0 0,0 0 0,23 24 15,-23-24-15,0 23 0,0-23 0,23 23 16,-23-23-16,23 23 0,0-23 0,0 1 16,0 22-16,1-23 0,-1 0 0,0-23 15,0 23-15,0-23 0,23 23 0,-23-46 16,23 23-16,-23 0 0,24-23 0,-24 23 15</inkml:trace>
        </inkml:traceGroup>
        <inkml:traceGroup>
          <inkml:annotationXML>
            <emma:emma xmlns:emma="http://www.w3.org/2003/04/emma" version="1.0">
              <emma:interpretation id="{7FC79ED2-BEBB-4393-90C8-B07D94E99D8C}" emma:medium="tactile" emma:mode="ink">
                <msink:context xmlns:msink="http://schemas.microsoft.com/ink/2010/main" type="inkWord" rotatedBoundingBox="4629,2419 5362,2355 5459,3452 4726,3517"/>
              </emma:interpretation>
            </emma:emma>
          </inkml:annotationXML>
          <inkml:trace contextRef="#ctx0" brushRef="#br0" timeOffset="1112.3312">2471 427 0,'0'-23'0,"23"23"15,0 0 1,0 0-16,0 0 15,1 0-15,-1 0 0,0 0 0,0 0 16,23 0-16,-23 0 0,23 0 0,-23 0 16,24 23-16,-1-23 0,-23 0 0,23 0 15,0 0-15,-23 0 0,23 0 0,-22 0 16,22 0-16,-23 0 0,23 0 0</inkml:trace>
          <inkml:trace contextRef="#ctx0" brushRef="#br0" timeOffset="847.4844">2841-220 0,'46'-23'0,"-46"0"0,0 46 0,0 0 31,0 0-15,0 0-16,0 24 0,0-24 16,-23 0-16,23 23 0,0-23 0,0 23 15,0-23-15,0 24 0,-23-1 0,23 0 16,0 0-16,0 0 0,0 0 0,0 1 15,0-1-15,0 0 0,0 0 16,0-23-16,0 23 0,0 1 0,0-24 16,23 23-16,-23-23 0,0 0 0,0 0 15,0 0-15,0 0 0,0 0 0</inkml:trace>
        </inkml:traceGroup>
        <inkml:traceGroup>
          <inkml:annotationXML>
            <emma:emma xmlns:emma="http://www.w3.org/2003/04/emma" version="1.0">
              <emma:interpretation id="{A66CF41F-33EB-4CA4-83EE-DC6A9DE5822B}" emma:medium="tactile" emma:mode="ink">
                <msink:context xmlns:msink="http://schemas.microsoft.com/ink/2010/main" type="inkWord" rotatedBoundingBox="6342,2038 6823,1995 6928,3179 6447,3222"/>
              </emma:interpretation>
            </emma:emma>
          </inkml:annotationXML>
          <inkml:trace contextRef="#ctx0" brushRef="#br0" timeOffset="3227.0831">4388-312 0,'-23'0'0,"-1"0"0,24 23 15,-23-23-15,0-23 16,23 0 31,0 0-47,0 0 15,0 0-15,23-1 16,-23 1-16,23 0 0,-23 0 0,24 0 16,-1 0-16,0 0 0,0 0 15,-23 0-15,23 23 16,-23-23-16,23 23 0,0 0 16,0 23-1,-23 0-15,23-23 16,-23 23-16,23 0 0,-23 0 0,0 0 15,0 0-15,23 23 0,-23-22 0,0 22 16,0 0-16,0 0 0,0 0 0,0 0 16,0 1-16,-23-1 0,23 0 0,0 0 15,-23 23-15,23-22 0,-23-1 0,0 0 16,23 0-16,-23 0 0,23-23 0,-23 24 16,0-24-16,23 0 0,-23 23 0,23-23 15,-23 0-15,0 0 16,-1 0-16,1-23 15,0 0-15,0 0 16,0 0-16,23-23 0,-23 0 16,23 0-1,0 0 1,23 23 0,0 0-1,0 0-15,0 23 16,0-23-16,1 0 0,-1 0 15,0 23-15,0-23 0,0 0 16,0 0-16,0 0 0,0 0 16,0 23-16,0-23 0,0 0 15,1 0-15,-1 0 0,0-23 0,0 23 16,0 0-16</inkml:trace>
        </inkml:traceGroup>
        <inkml:traceGroup>
          <inkml:annotationXML>
            <emma:emma xmlns:emma="http://www.w3.org/2003/04/emma" version="1.0">
              <emma:interpretation id="{630D51DB-33AF-43B0-846E-05ED219A0092}" emma:medium="tactile" emma:mode="ink">
                <msink:context xmlns:msink="http://schemas.microsoft.com/ink/2010/main" type="inkWord" rotatedBoundingBox="7605,1489 8555,1406 8713,3192 7762,3275"/>
              </emma:interpretation>
            </emma:emma>
          </inkml:annotationXML>
          <inkml:trace contextRef="#ctx0" brushRef="#br0" timeOffset="4010.6363">5611 219 0,'-23'23'0,"0"-46"0,23 0 31,0 0-31,23 0 0,-23 0 16,0 0-16,0-1 0,23-22 0,-23 23 15,24-23-15,-1 0 0,-23 0 0,23-24 16,0 1-16,0 0 0,-23 0 0,23-1 16,0 1-16,0 0 0,-23-1 0,23 1 15,0 0-15,-23 0 0,23 22 0,-23 1 16,0 0-16,0 0 0,0 23 0,0-23 16,0 23-16,0-1 0,-23 24 15,0 0-15,0 0 16,0 24-16,0-1 0,0 0 15,0 23-15,0 0 0,-23 0 0,22 24 16,1-24-16,-23 185 16,23-139-16,0 70 0,23-70 15,0 0-15,0 1 0,0-1 0,0-23 16,23 1-16,-23-1 0,23 0 0,-23 0 16,23-22-16,-23-1 0,23-23 0,0 23 15,1-23-15,-24 0 0,23 0 0,0 0 16,0-23-16,0 24 0,0-24 15,0 0-15,0-24 0,0 24 0,-23-23 16,46 23-16,-22-23 0,-1 0 0,0-23 16,0 23-16,0-23 0,-23 23 15,23-24-15,0 1 0,0 23 0,-23-23 16,23 23-16,-23-23 0,23 23 0,-23 0 16,0-24-16,23 24 0,-23 0 0,0 0 15,0 46 16,0 0-15,24 0-16,-24 0 0,23-23 16,-23 24-16,23-1 0,0-23 0,0 23 15,0 0-15,0-23 0,0 23 0,0-23 16,0 0-16,0 0 0,24 0 0,-24 0 16,0 0-16</inkml:trace>
        </inkml:traceGroup>
        <inkml:traceGroup>
          <inkml:annotationXML>
            <emma:emma xmlns:emma="http://www.w3.org/2003/04/emma" version="1.0">
              <emma:interpretation id="{4E40D55D-5CB4-4404-990E-4880C4F577C3}" emma:medium="tactile" emma:mode="ink">
                <msink:context xmlns:msink="http://schemas.microsoft.com/ink/2010/main" type="inkWord" rotatedBoundingBox="9339,900 12749,599 12995,3380 9584,3681"/>
              </emma:interpretation>
            </emma:emma>
          </inkml:annotationXML>
          <inkml:trace contextRef="#ctx0" brushRef="#br0" timeOffset="4664.2633">7274-35 0,'23'0'31,"0"0"-15,0 0-1,0 23-15,0-23 0,1 0 16,22 0-16,-23 23 0,0-23 0,0 0 16,23 0-16,-23 0 0,23 0 15,-22 0-15,-1 0 0,23 0 0,-23 0 16,0 0-16,23 0 0,-23-23 0,0 23 15,0 0-15</inkml:trace>
          <inkml:trace contextRef="#ctx0" brushRef="#br0" timeOffset="4399.4139">7597-889 0,'46'0'0,"-46"23"16,0 0-1,-23 0-15,23 0 0,0 23 16,-23-23-16,23 0 0,0 24 0,-23-1 15,23-23-15,0 23 0,0 0 0,0 0 16,0-23-16,0 24 0,-23-1 0,23 0 16,0 0-16,0 0 0,0 1 15,0-1-15,0 0 0,0 0 0,0 0 16,0 0-16,0 1 0,23-24 0,-23 23 16,0 0-16,0-23 0,0 0 0,0 0 15,0 24-15,0-24 0,0 0 16</inkml:trace>
          <inkml:trace contextRef="#ctx0" brushRef="#br0" timeOffset="7858.4429">8151-1236 0,'24'-23'0,"-1"23"15,-23 23 32,-23 0-31,23 0-16,0 1 0,0-1 15,0 0-15,-24 0 0,24 0 0,0 0 16,0 0-16,-23 0 0,23 23 16,0-23-16,0 1 0,-23 22 0,23-23 15,0 0-15,0 23 0,-23-23 0,23 0 16,0 23-16,0-22 0,-23-1 0,23 23 15,0-23-15,-23 0 0,23 0 0,0 23 16,0-23-16,-23 0 0,23 1 0,0 22 16,-23-23-16,23 0 0,0 0 0,0 0 15,0 0-15,-23 0 0,23 0 0,0 0 16,0 1-16,0-1 16,23-23-1,-23 23 1,23-23-1,0 0 1,0 0-16,-23-23 16,23 23-16,0 0 15,0-23-15,0-1 0,1 24 16,-1-23-16,0 0 0,-23 0 0,23 23 16,0-23-16,0 0 0,-23 0 0,23 0 15,0 0-15,-23 0 0,23 0 0,0-1 16,-23 1-16,0 0 15,0 46 32,0 0-47,0 1 16,-23-24-16,23 23 16,0 0-16,0 0 0,0 0 15,0 0-15,0 0 0,0 0 0,0 0 16,0 0-16,23 0 0,-23 1 0,0-1 15,0 0-15,0 0 0,0 0 0,0 0 16,0 0-16,23 0 0,-23 0 16,0 0-1,0 0 1</inkml:trace>
          <inkml:trace contextRef="#ctx0" brushRef="#br0" timeOffset="8580.0275">8521-220 0,'23'0'0,"0"0"15,-46 0 79</inkml:trace>
          <inkml:trace contextRef="#ctx0" brushRef="#br0" timeOffset="5411.854">9283-1905 0,'-23'-23'0,"0"23"16,0 0-16,0 23 16,-1 0-16,1 0 0,0 0 15,0 0-15,-23 0 0,23 23 0,0 0 16,0 1-16,-23-1 0,22 0 15,1 23-15,0 1 0,0-1 0,0 0 0,0 0 16,0 24-16,0-24 0,23 23 16,-23 1-16,23 22 0,-23-22 0,23 22 15,0-23-15,0 24 0,0-24 0,23 24 16,-23-24-16,23 0 0,0 1 0,0-24 16,0 23-16,0-22 0,0-1 0,0 0 15,0 0-15,1-22 0,-1-1 0,0 23 16,0-46-16,0 23 0,-23 1 0,23-24 15</inkml:trace>
          <inkml:trace contextRef="#ctx0" brushRef="#br0" timeOffset="10186.1242">9929-520 0,'-23'0'15,"-46"69"32,69-46-47,0 1 0,-23-1 0,23 23 16,0-23-16,0 23 0,0 0 0,0 0 15,0 1-15,0-24 0,0 23 0,23 0 16,-23-23-16,23 0 0,-23 0 0,23 0 16,0-23-16,0 24 0,24-24 15,-24 0-15,0 0 0,0 0 0,0-24 16,23 1-16,-23 0 0,0 0 0,24 0 15,-24-23-15,23 23 0,-23-23 0,0-1 16,0 1-16,0 0 0,0 0 0,0 0 16,0 0-16,1-1 0,-24 1 0,23 0 15,-23 23-15,0-23 0,0 0 16,0-1-16,0 24 0,-23 0 0,23-23 16,-24 23-16,1 0 0,0 0 15,0 23-15,0 0 0,0 0 0,0 0 16,-23 0-16,23 23 0,-24 0 0,24 0 15,-23 23-15,23-23 0,-23 23 0,23 1 16,0-1-16,0-23 0</inkml:trace>
          <inkml:trace contextRef="#ctx0" brushRef="#br0" timeOffset="10442.0154">10576-474 0,'23'0'0,"-46"0"0,23 23 15,-23-23-15,0 23 16,23 1-16,0-1 0,-23 0 16,23 0-16,-23 0 0,23 23 0,0-23 15,0 23-15,0-23 0,0 24 16,0-24-16,23 0 0,-23 23 0,23-23 15,0 0-15,0 0 0,0-23 16,23 0-16,-23 0 0,0 0 0,1-23 16</inkml:trace>
        </inkml:traceGroup>
        <inkml:traceGroup>
          <inkml:annotationXML>
            <emma:emma xmlns:emma="http://www.w3.org/2003/04/emma" version="1.0">
              <emma:interpretation id="{7F14D10A-CE3D-4502-B67D-3CCB86003B59}" emma:medium="tactile" emma:mode="ink">
                <msink:context xmlns:msink="http://schemas.microsoft.com/ink/2010/main" type="inkWord" rotatedBoundingBox="13988,1648 14439,1609 14542,2774 14091,2813"/>
              </emma:interpretation>
            </emma:emma>
          </inkml:annotationXML>
          <inkml:trace contextRef="#ctx0" brushRef="#br0" timeOffset="11265.5622">11823-428 0,'23'0'31,"0"0"-15,-23 24 0,23-24-16,0 0 0,0 0 0,0 0 15,1 0-15,-1 23 0,0-23 0,0 0 16,0 0-16,0 23 0,23-23 0,-23 0 16,0 0-16,0 0 0,-23 23 15,24-23-15,-1 0 0,0 0 0</inkml:trace>
          <inkml:trace contextRef="#ctx0" brushRef="#br0" timeOffset="11001.6422">12146-1028 0,'23'0'0,"-23"23"32,0 0-17,0 0-15,0 0 0,0 1 0,0-1 16,0 0-16,0 23 0,0-23 15,0 23-15,-23 0 0,23 1 0,0-1 16,0 0-16,0 0 0,0 0 0,0 0 16,0 1-16,0 22 0,0-23 0,-23 0 15,23 0-15,0 1 0,0-1 0,0-23 16,0 23-16,0-23 0,0 23 0,0-23 16,0 1-16,0-1 0,-23 0 0</inkml:trace>
        </inkml:traceGroup>
        <inkml:traceGroup>
          <inkml:annotationXML>
            <emma:emma xmlns:emma="http://www.w3.org/2003/04/emma" version="1.0">
              <emma:interpretation id="{CA945B27-639E-4446-995D-053B94C3E450}" emma:medium="tactile" emma:mode="ink">
                <msink:context xmlns:msink="http://schemas.microsoft.com/ink/2010/main" type="inkWord" rotatedBoundingBox="15052,996 18139,724 18319,2761 15231,3034"/>
              </emma:interpretation>
            </emma:emma>
          </inkml:annotationXML>
          <inkml:trace contextRef="#ctx0" brushRef="#br0" timeOffset="12741.7184">14155-1605 0,'116'-69'0,"-116"45"0,46 1 0,-46 0 16,46 23-16,-23-23 0,0 23 0,0 0 15,0-23-15,0 46 0,0-23 0,1 0 16,-1 0-16,0 23 0,0 0 0,0 0 16,0 1-16,-23 22 0,23 0 0,0 0 15,0 0-15,0 0 0,-23 24 0,23-24 16,1 23-16,-24 0 0,0 1 0,23-1 15,-23 0-15,0 24 0,0-24 0,0 0 16,-23 0-16,23 24 0,-24-24 0,1 23 16,0-22-16,0-1 0,0 23 0,0-22 15,0-1-15,0-23 0,0 23 0,-23-22 16,22-1-16,1 0 0,0-23 16,0 23-16</inkml:trace>
          <inkml:trace contextRef="#ctx0" brushRef="#br0" timeOffset="13402.2687">15263-289 0,'24'23'0,"-1"-46"0,0 23 15,0 0-15,23 0 0,-23 0 0,23-23 16,-23 23-16,24 0 0,-24 0 0,23 0 16,0 0-16,0-23 0,0 23 0,-23 0 15,24 0-15,-1 0 0,-23 0 0,0 0 16,23 0-16</inkml:trace>
          <inkml:trace contextRef="#ctx0" brushRef="#br0" timeOffset="13157.4459">15310-820 0,'46'46'0,"-23"-46"0,0 0 15,0 0-15,0 0 0,0 0 0,23 0 16,-22 0-16,22 0 0,-23 0 0,23 0 16,-23 0-16,23 0 0,-23 0 0,24 0 15,-24 0-15,23 0 0,-23 0 0,23 0 16,-23 0-16,23 0 0,-23 0 0</inkml:trace>
          <inkml:trace contextRef="#ctx0" brushRef="#br0" timeOffset="12374.9308">12954-312 0,'47'-23'0,"-24"0"15,0 23-15,-23-23 0,23 23 16,0-23-16,0-1 0,0 1 0,0 0 16,0 0-16,0 0 0,24 0 0,-24-23 15,0 23-15,23-23 0,-23-1 0,23 1 16,-23 0-16,0 0 0,24 0 0,-24-24 16,0 24-16,0 0 0,0 0 0,0 0 15,0 23-15,0-24 0,-23 1 0,23 23 16,-23 0-16,0 0 0,0 0 0,0 0 15,-23 0-15,0 23 16,0 0-16,0 0 16,0 23-16,0 0 0,-23 0 0,22 0 15,-22 23-15,0 23 0,23-22 0,-23 22 16,0 0-16,23 24 0,-1-24 0,1 0 16,0 23-16,0-22 0,23 22 0,0-23 15,0 1-15,23-1 0,-23 0 16,23 0-16,0-22 0,1-1 0,-24 0 0,23-23 15,0 0-15,0 0 0,0 0 0,0 0 16,0-23-16,0 0 0,0-23 16,0 23-16,-23-23 0,23 0 0,1 0 15,-1 0-15,-23-23 0,23 23 0,-23-23 16,23 22-16,-23-22 0,0 23 16,0-23-16,23 23 0,-23-23 0,0 23 15,0-24-15,0 24 0,0 0 0,0 0 16,0 0-16,0 0 0,23 23 31,-23 23-31,23 0 16,0 0-16,-23 0 15,23 0-15,0-23 0,0 24 0,-23-1 16,24 0-16,-1-23 0,0 23 0,0-23 16,0 0-16</inkml:trace>
        </inkml:traceGroup>
      </inkml:traceGroup>
    </inkml:traceGroup>
    <inkml:traceGroup>
      <inkml:annotationXML>
        <emma:emma xmlns:emma="http://www.w3.org/2003/04/emma" version="1.0">
          <emma:interpretation id="{B7FFC931-4149-4CA1-9A27-33EDB1B430E3}" emma:medium="tactile" emma:mode="ink">
            <msink:context xmlns:msink="http://schemas.microsoft.com/ink/2010/main" type="paragraph" rotatedBoundingBox="1680,5759 18714,3904 19003,6559 1969,841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6BC60E9-9B20-4ADE-8E7F-8DF8CE387560}" emma:medium="tactile" emma:mode="ink">
              <msink:context xmlns:msink="http://schemas.microsoft.com/ink/2010/main" type="line" rotatedBoundingBox="1680,5759 18714,3904 19003,6559 1969,8414"/>
            </emma:interpretation>
          </emma:emma>
        </inkml:annotationXML>
        <inkml:traceGroup>
          <inkml:annotationXML>
            <emma:emma xmlns:emma="http://www.w3.org/2003/04/emma" version="1.0">
              <emma:interpretation id="{BDC9E68F-BC8C-4087-8F9F-3CAF6F774147}" emma:medium="tactile" emma:mode="ink">
                <msink:context xmlns:msink="http://schemas.microsoft.com/ink/2010/main" type="inkWord" rotatedBoundingBox="1736,6275 2646,6176 2815,7730 1905,7829"/>
              </emma:interpretation>
            </emma:emma>
          </inkml:annotationXML>
          <inkml:trace contextRef="#ctx0" brushRef="#br0" timeOffset="18981.131">-323 5068 0,'0'-46'0,"23"0"15,-23 23-15,23 0 0,0-1 16,0 1-16,1 0 16,-1 23-16,0-23 0,0 23 15,0 0-15,0 0 0,0 0 0,0 0 16,0 23-16,23-23 0,-22 0 0,-1 23 16,0-23-16,0 23 0,0-23 0,0 24 15,0-1-15,0 0 0,0-23 0,0 23 16,0 0-16,1-23 0,-1 23 0,0-23 15,0 23-15,0-23 0,0 0 16,0 23-16,0-23 16,0 0-16,0 0 0,0 0 15,1 0-15,-24-23 0</inkml:trace>
          <inkml:trace contextRef="#ctx0" brushRef="#br0" timeOffset="18753.2835">277 3937 0,'-23'0'31,"0"-23"0,0 23-15,0 0 0,23-24-1,-23 24-15,23-23 0,0 0 16,0 0-16,0 0 16,0 0-16,23 0 0,-23 0 15,23 0-15,-23 0 0,23 0 0,-23-1 16,23 24-16,-23-23 0,23 0 0,1 0 15,-1 23-15,-23-23 16,23 23-16,0 0 0,0 0 16,0 23-16,-23 0 15,23 0-15,-23 0 16,0 1-16,0-1 0,0 23 0,0 0 16,0-23-16,-23 23 0,23 0 0,0 1 15,-23 22-15,23-23 0,-23 23 0,0-22 16,0 22-16,23-23 0,-23 23 0,-1 1 15,1-24-15,0 0 0,0 23 0,-23-23 16,23 24-16,0-24 0,0 0 0,-23 0 16,22 0-16,1 1 0,0-24 0,-23 23 15,23-23-15,0 0 0,0 0 16,-23-23-16,23 23 0,-1 0 16,1-23-16,0 0 0,0 0 15</inkml:trace>
        </inkml:traceGroup>
        <inkml:traceGroup>
          <inkml:annotationXML>
            <emma:emma xmlns:emma="http://www.w3.org/2003/04/emma" version="1.0">
              <emma:interpretation id="{EB1072BB-5C89-4E88-BFC4-8AAD16D3EBF0}" emma:medium="tactile" emma:mode="ink">
                <msink:context xmlns:msink="http://schemas.microsoft.com/ink/2010/main" type="inkWord" rotatedBoundingBox="3321,6914 3961,6844 4046,7622 3406,7692"/>
              </emma:interpretation>
            </emma:emma>
          </inkml:annotationXML>
          <inkml:trace contextRef="#ctx0" brushRef="#br0" timeOffset="19629.7572">1247 4652 0,'0'-46'0,"0"23"0,0 0 16,-23 0-16,23 0 16,-23 23-1,23-23-15,0 46 16,-23-23-16,23 23 16,0 0-1,-23 0-15,23 0 0,0 23 16,0-22-16,0-1 0,0 0 0,23 23 15,-23-23-15,0 0 0,0 0 0,23 0 16,-23 23-16,23-22 0,0-1 0,-23 0 16,23-23-16,0 23 0,1 0 0,-1-23 15,0 0-15,0 0 0,0 0 16,0 0-16,0-23 0,0 0 0,0 0 16,0 0-16,0-1 0,1-22 0,-24 23 15,23-23-15,0 0 0,-23 0 0,0 23 16,23-24-16,-23 1 0,0 23 0,0-23 15,0 0-15,-23 23 0,23 0 0,-23-24 16,23 24-16,-23 0 0,-1 0 16,1 0-16,23 0 0,-23 23 0,0-23 15,0 23-15,0 0 0,0 0 0,0 23 16,0 0-16,0 0 0,0 23 16,-1-23-16,24 24 0,-23-1 0,23 0 15</inkml:trace>
          <inkml:trace contextRef="#ctx0" brushRef="#br0" timeOffset="19860.6101">1617 4652 0,'23'0'0,"0"24"15,-23-48-15,0 48 0,-23-1 16,23 0-1,0 0-15,0 0 16,23-23-16,-23 23 0,0 0 0,0 0 16,23-23-16,-23 23 0,23 0 0,0 0 15,0-23-15,-23 24 0,23-24 16,0 0-16,1 0 0</inkml:trace>
        </inkml:traceGroup>
        <inkml:traceGroup>
          <inkml:annotationXML>
            <emma:emma xmlns:emma="http://www.w3.org/2003/04/emma" version="1.0">
              <emma:interpretation id="{FF190534-E4E9-4EA3-8A64-52A05CBE8FE4}" emma:medium="tactile" emma:mode="ink">
                <msink:context xmlns:msink="http://schemas.microsoft.com/ink/2010/main" type="inkWord" rotatedBoundingBox="4661,6454 5556,6356 5680,7489 4784,7587"/>
              </emma:interpretation>
            </emma:emma>
          </inkml:annotationXML>
          <inkml:trace contextRef="#ctx0" brushRef="#br0" timeOffset="20626.2034">2517 4468 0,'23'0'15,"0"-23"-15,1 23 0,-1 0 16,23-23-16,-23 23 0,0 0 15,23-24-15,-23 24 0,23 0 16,1 0-16,-1 0 0,-23 0 0,23 0 16,0 0-16,0 0 0,-22 0 0,22 0 15,-23 0-15,23 0 0,-23 0 0,0 0 16,23 0-16,-23 0 0,1 24 0,-1-24 16,0 0-16,0 0 0</inkml:trace>
          <inkml:trace contextRef="#ctx0" brushRef="#br0" timeOffset="20366.3709">2933 3798 0,'46'-23'0,"-46"0"16,0 46 15,0 0-15,0 0-16,-23-23 0,23 23 16,0 0-16,0 0 0,-23 24 0,23-24 15,0 23-15,0-23 0,-23 23 0,23 0 16,0 1-16,0-24 0,0 23 0,0 0 15,-23 0-15,23 0 0,0 1 0,0-1 16,0 0-16,0-23 0,0 23 0,0 0 16,0 1-16,0-24 0,23 23 0,-23-23 15,0 0-15,0 0 0,0 0 0,0 0 16,0 0-16,0 0 0</inkml:trace>
        </inkml:traceGroup>
        <inkml:traceGroup>
          <inkml:annotationXML>
            <emma:emma xmlns:emma="http://www.w3.org/2003/04/emma" version="1.0">
              <emma:interpretation id="{32067C49-F14F-4781-8B5C-052FAD40441D}" emma:medium="tactile" emma:mode="ink">
                <msink:context xmlns:msink="http://schemas.microsoft.com/ink/2010/main" type="inkWord" rotatedBoundingBox="6110,5344 7499,5193 7720,7222 6331,7373"/>
              </emma:interpretation>
            </emma:emma>
          </inkml:annotationXML>
          <inkml:trace contextRef="#ctx0" brushRef="#br0" timeOffset="22726.078">4064 4260 0,'23'0'0,"-23"-23"0,24 23 0,-1 0 0,-23-23 15,23 23-15,-23-23 0,23 0 0,0-1 16,0 24-16,-23-23 0,23 0 0,0 0 16,0 0-16,23-23 0,-22 23 0,-1 0 15,0-23-15,0 22 0,23-22 16,-23 0-16,0 0 0,23 23 0,-23-23 16,1-24-16,-1 24 0,23 0 0,-23 0 15,0-23-15,0 22 0,0-22 0,0 23 16,0-23-16,0 22 0,-23 1 0,24-23 15,-24 23-15,23 0 0,-23-1 0,0 1 16,23 0-16,-23 0 0,0 23 0,0 0 16,0 0-16,-23 0 0,23-1 0,0 1 15,-23 23-15,-1 0 16,24 23-16,-23 1 0,0-24 0,0 46 16,0-23-16,0 23 0,0 0 0,0 0 15,0 24-15,0-1 0,0 0 0,-1 0 16,1 1-16,23 22 0,-23 0 15,23 1-15,0-24 0,-23 23 0,23 1 16,0-1-16,23 1 0,-23-1 0,0-23 16,23 24-16,0-24 0,-23 0 0,24 0 15,-1-22-15,0-1 0,0 0 0,0-23 16,0 0-16,0 0 0,0 0 0,-23 0 16,23-23-16,-23 23 0,23-23 0,0-23 15,1 0-15,-24 0 16,23 0-16,-23 0 0,0-23 15,0 23-15,0-23 0,0 22 0,0-22 16,0 23-16,0-23 0,0 23 16,0 0-16,-23 0 0,23 0 0,0 0 15,0-1-15,0 1 0,-24 23 0,24-23 16,24 23 0,-1 0-1,-23 23-15,23-23 16,0 23-16,0-23 0,0 0 0,0 0 15,0 0-15,23 24 0,-23-24 0,1 0 16,22-24-16,-23 24 0,0 0 0,23 0 16,-23 0-16,0 0 0,0-23 0,0 23 15,1 0-15,-1-23 0,0 23 16,0-23-16</inkml:trace>
        </inkml:traceGroup>
        <inkml:traceGroup>
          <inkml:annotationXML>
            <emma:emma xmlns:emma="http://www.w3.org/2003/04/emma" version="1.0">
              <emma:interpretation id="{3E0CBBB0-CFC1-4668-B751-2585114C862C}" emma:medium="tactile" emma:mode="ink">
                <msink:context xmlns:msink="http://schemas.microsoft.com/ink/2010/main" type="inkWord" rotatedBoundingBox="8120,5921 8850,5841 8997,7190 8267,7270"/>
              </emma:interpretation>
            </emma:emma>
          </inkml:annotationXML>
          <inkml:trace contextRef="#ctx0" brushRef="#br0" timeOffset="24518.9774">6050 3983 0,'-23'0'0,"0"0"0,0 0 0,23-23 16,23 23 31,0 0-32,0 0-15,0 23 16,0-23-16,24 0 0,-24 0 0,0 0 16,0 0-16,23 0 0,-23 0 0,23 0 15,-23 0-15,24 0 0,-24 0 0,23 0 16,-23 0-16,23 0 0,-23 0 0,23 0 16,-23 0-16,1 0 0,-1 0 0,0 0 15,0 0-15</inkml:trace>
          <inkml:trace contextRef="#ctx0" brushRef="#br0" timeOffset="24198.1836">6420 3221 0,'23'0'0,"-23"23"47,0 0-32,0 0 1,-23-23-16,23 23 0,0 23 0,0-23 0,-23 1 16,23 22-16,0 0 0,0-23 15,-24 23-15,24 0 0,0 1 0,-23 22 16,23-23-16,0 0 0,-23 0 0,23 24 16,0-24-16,-23 23 0,23-23 0,-23 0 15,23 24-15,0-24 0,-23 0 0,23 0 16,0 0-16,0-22 0,-23 22 0,23-23 15,0 0-15,0 0 0,0 0 0,0 0 16,0 0-16</inkml:trace>
        </inkml:traceGroup>
        <inkml:traceGroup>
          <inkml:annotationXML>
            <emma:emma xmlns:emma="http://www.w3.org/2003/04/emma" version="1.0">
              <emma:interpretation id="{F8FA85EA-681B-4F02-BE13-A8CDE05D2D6A}" emma:medium="tactile" emma:mode="ink">
                <msink:context xmlns:msink="http://schemas.microsoft.com/ink/2010/main" type="inkWord" rotatedBoundingBox="9376,4921 12005,4634 12294,7290 9665,7576"/>
              </emma:interpretation>
            </emma:emma>
          </inkml:annotationXML>
          <inkml:trace contextRef="#ctx0" brushRef="#br0" timeOffset="25615.3516">8151 2921 0,'0'-23'15,"-23"23"-15,23-24 0,-23 24 16,0-23-16,0 23 16,0 0-16,23-23 0,-23 23 0,0 0 15,0 0-15,0 0 0,0 23 0,-1-23 16,1 23-16,0 1 0,0-24 16,23 23-16,-23 0 0,0 0 15,0 23-15,0-23 0,0 0 0,0 23 16,0-23-16,-1 24 0,1-24 0,0 23 15,0 0-15,0 0 0,0 0 0,0 1 16,0-1-16,0 0 0,0 0 0,23 0 16,-23 1-16,23-24 0,-24 23 0,24 0 15,0 0-15,0 0 0,0 1 0,0-1 16,24 0-16,-24 0 0,23-23 0,-23 23 16,23-23-16,0 24 0,0-24 0,0 0 15,0 0-15,0 0 0,0 0 0,0-23 16,0 0-16,1 23 0,-1-23 15,23 0-15,-23-23 0,0 23 0,0 0 16,23-23-16,-23 0 0,0 0 16,1 0-16,-1 0 0,0 0 0,-23-1 15,23 1-15,-23 0 0,0 0 0,0 0 16,0 0-16,0 0 0,0 0 0,-23 0 16,0 0-16,23 0 0,-23-1 0,-1 24 15,1-23-15,-23 23 0,23-23 0,0 23 16,-23 0-16,23 0 0,0 23 0,-24-23 15,24 0-15,0 23 0,-23 1 16,23-1-16,0 0 0,0 0 0,0 0 0,0 0 16,0 0-16,-1 0 0,24 0 15,-23 0-15,23 0 0,0 1 16</inkml:trace>
          <inkml:trace contextRef="#ctx0" brushRef="#br0" timeOffset="26062.0986">9144 2112 0,'0'-23'0,"-23"23"16,23-23-16,-23 23 0,23 23 0,-23-23 15,0 23-15,0-23 16,0 24-16,0-1 0,0 0 0,0 0 0,-1 23 15,1-23-15,0 23 0,23 0 16,-46 1-16,23-1 0,0 0 0,0 23 16,0 1-16,0-24 0,23 23 0,-23 23 15,-1-22-15,1-1 0,23 23 0,-23-22 16,23 22-16,-23 0 0,23 1 0,-23-1 16,23 0-16,0 24 0,0-24 0,-23 1 15,46-1-15,-23 0 0,0 1 0,0-1 16,0-23-16,23 1 0,0-1 0,-23 0 15,23-23-15,0 0 0,1 1 16,45 45-16</inkml:trace>
          <inkml:trace contextRef="#ctx0" brushRef="#br0" timeOffset="27016.5539">9491 3267 0,'0'23'16,"-23"-23"-16,0 0 31,23-23-31,0 0 15,-24 23 1,48-23-16,-24 0 0,69-139 31,-23 70-15,-23 69-16,0 0 0,0-1 16,0 1-16,-23 0 0,23 0 0,1 23 0,-1-23 15,0 23-15,0-23 0,0 23 16,0 0-16,0 23 0,0 0 15,-23 0-15,23 0 16,-23 0-16,0 24 0,0-24 0,0 23 16,-23 0-16,23 0 0,-23 0 0,23 24 15,-23-24-15,0 0 0,0 23 0,0-22 16,0 22-16,0-23 0,-1 0 16,1 0-16,0 24 0,0-24 0,0-23 15,-23 23-15,23 0 0,0-23 0,0 24 16,0-24-16,-1 0 0,1 0 0,0 0 15,0-23-15,0 23 0,0-23 16,0 0-16,23-23 0,-23 0 16,23 0-1,23 23-15,-23-23 0,0 0 16,23 23-16,0-24 16,0 24-16,0 0 0,0 0 15,0 0-15,1 0 0,-1 0 16,0 0-16,23 0 0,-23 24 15,0-24-15,0 0 0,0 0 0,0 23 16,0-23-16,1 0 0,-1 0 0,0 23 16,0-23-16,0 0 0,0 0 0,0 23 15,0-23-15,0 0 0,0 0 16,0 0-16,1 0 0,-1 0 16,0-23-16</inkml:trace>
        </inkml:traceGroup>
        <inkml:traceGroup>
          <inkml:annotationXML>
            <emma:emma xmlns:emma="http://www.w3.org/2003/04/emma" version="1.0">
              <emma:interpretation id="{69FE4444-A16E-48F6-B974-E8981923D64D}" emma:medium="tactile" emma:mode="ink">
                <msink:context xmlns:msink="http://schemas.microsoft.com/ink/2010/main" type="inkWord" rotatedBoundingBox="12726,5663 13354,5595 13439,6373 12811,6441"/>
              </emma:interpretation>
            </emma:emma>
          </inkml:annotationXML>
          <inkml:trace contextRef="#ctx0" brushRef="#br0" timeOffset="27526.3359">10622 3336 0,'-23'0'16,"0"0"-16,0 0 15,23 23 1,0 0-1,0 1-15,23-1 0,-23 23 16,0-23-16,23 0 0,-23 0 16,0 0-16,23 23 0,-23-23 0,23 1 15,-23-1-15,23 0 0,-23 0 0,23-23 16,1 23-16,-1 0 0,0-23 16,0 0-16,0-23 0,0 23 15,0-23-15,0 0 0,-23 0 16,23 0-16,0-1 0,-23 1 0,23-23 0,-23 23 15,0-23-15,24 0 0,-24 23 16,0-24-16,0 1 0,0 0 0,-24 23 16,24-23-16,-23 0 0,23 23 0,-23-24 15,23 24-15,-23 0 0,23 0 0,-23 0 16,0 23-16,23-23 0,-23 23 0,0 0 16,0 23-16,23 0 0,-23 0 15,0 0-15,23 0 0,-24 24 0,24-24 16,-23 23-16</inkml:trace>
          <inkml:trace contextRef="#ctx0" brushRef="#br0" timeOffset="27751.1322">10969 3498 0,'46'0'0,"-46"23"47,0 0-31,0 0-16,0 0 0,0 0 0,23 0 15,0 1-15,-23-1 16,23 0-16,0-23 0,0 23 0,0-23 16,23 0-16,-22 0 0</inkml:trace>
        </inkml:traceGroup>
        <inkml:traceGroup>
          <inkml:annotationXML>
            <emma:emma xmlns:emma="http://www.w3.org/2003/04/emma" version="1.0">
              <emma:interpretation id="{F18D0997-80F9-443F-BD7F-7A0563374022}" emma:medium="tactile" emma:mode="ink">
                <msink:context xmlns:msink="http://schemas.microsoft.com/ink/2010/main" type="inkWord" rotatedBoundingBox="14155,5328 15759,5153 15899,6436 14295,6610"/>
              </emma:interpretation>
            </emma:emma>
          </inkml:annotationXML>
          <inkml:trace contextRef="#ctx0" brushRef="#br0" timeOffset="28751.5597">12031 3336 0,'0'-23'0,"-23"23"15,46 0-15,-23 23 16,23-23-1,0 0-15,23 23 16,-23-23-16,0 0 0,0 0 0,24 23 16,-1-23-16,-23 0 0,23 0 0,-23 0 15,23 0-15,0 0 0,-22 0 16,22-23-16,-23 23 0,23-23 0,-23 23 0</inkml:trace>
          <inkml:trace contextRef="#ctx0" brushRef="#br0" timeOffset="28499.7031">12377 2782 0,'23'-23'0,"-23"0"16,0 0-16,-23 23 16,23-23-16,0 46 31,-23 0-15,23 0-16,0 0 15,0 0-15,0 0 0,0 23 0,0-22 0,-23 22 16,23-23-16,0 23 0,0 0 15,0 0-15,0 1 0,0-1 0,0 0 16,0 0-16,0 0 0,0 0 0,0 24 16,0-24-16,0 0 0,0 0 0,0 0 15,0 1-15,0-1 0,0 0 0,0-23 16,0 23-16,23-23 0,-23 0 0,0 1 16,0-1-16</inkml:trace>
          <inkml:trace contextRef="#ctx0" brushRef="#br0" timeOffset="29370.208">13162 2551 0,'-46'93'0,"69"-93"16,0 0-1,0-24-15,0 24 16,0 0-16,47 24 16,-47-24-16,23 0 0,-23 23 0,0-23 0,0 23 15,0-23-15,0 23 0,1 0 16,-1-23-16,-23 23 0,23 0 0,-23 0 16,23 0-16,-23 0 0,-23 0 15,23 1-15,-23-1 16,23 0-16,-23-23 0,-1 23 0,1 0 15,0-23-15,0 23 0,0 0 16,0-23-16,0 23 0,0 0 16,0-23-16,23 23 0,0 0 15,0 1 1,0-1-16,23 0 0,0 0 16,0 0-16,-23 0 0,23 0 15,0 0-15,-23 0 0,23 0 0,0 0 16,0 1-16,-23-1 0,24 23 0,-1-23 15,-23 0-15,23-23 0,-23 23 0,23 0 16,-23 0-16,0 0 16,0 0-16,-23-23 15,0 0-15,0 0 16,-24 0-16,24-23 0,0 23 0,0 0 16,0 0-16</inkml:trace>
        </inkml:traceGroup>
        <inkml:traceGroup>
          <inkml:annotationXML>
            <emma:emma xmlns:emma="http://www.w3.org/2003/04/emma" version="1.0">
              <emma:interpretation id="{EC37AB21-AB98-41D9-916E-FC0182294B32}" emma:medium="tactile" emma:mode="ink">
                <msink:context xmlns:msink="http://schemas.microsoft.com/ink/2010/main" type="inkWord" rotatedBoundingBox="16207,4715 18772,4436 18994,6472 16429,6751"/>
              </emma:interpretation>
            </emma:emma>
          </inkml:annotationXML>
          <inkml:trace contextRef="#ctx0" brushRef="#br0" timeOffset="30179.7453">14155 3128 0,'-23'24'0,"0"-24"16,46 0-1,0-24 17,-23 1-32,23 23 0,0-23 0,0-23 15,0 23-15,1 0 0,22-23 0,-23 0 16,0-1-16,23 1 0,-23-23 0,23 23 15,-23-24-15,1 24 0,22 0 0,-23-23 16,0 23-16,0-1 0,-23 1 0,23 0 16,-23 0-16,23 23 0,-23-23 0,0 23 15,0-1-15,0 1 0,0 0 0,-23 23 16,0 0-16,0 0 16,0 23-16,0 0 0,0 24 15,-24-24-15,24 23 0,-23 23 0,23-23 16,-23 24-16,0-1 0,23 0 0,0 24 15,-1-24-15,24 0 0,-23 23 0,23-22 16,0 22-16,0-23 0,0 1 0,0-1 16,23 0-16,-23 0 0,24-22 0,-1-1 15,-23 0-15,23-23 0,0 0 0,0 0 16,0 0-16,0 0 0,0-23 0,0 0 16,0 0-16,0-23 15,1 0-15,-1 0 0,-23 0 0,23-23 16,0 23-16,-23-23 0,23-1 15,-23 24-15,23-23 0,-23 0 0,0 0 0,0 23 16,23-70 0,-23 70-16,0 0 0,0 46 31,0 0-15,23 0-16,-23 1 0,23-1 15,0 0-15,-23 0 0,23 0 16,1 0-16,-1-23 0,23 23 0,-23 0 15,0-23-15,23 0 0,-23 0 0,0 0 16</inkml:trace>
          <inkml:trace contextRef="#ctx0" brushRef="#br0" timeOffset="30493.5824">15102 1951 0,'46'23'0,"-23"-23"0,0 23 16,0-23-16,0 23 0,0 0 0,1 0 0,-1 0 15,0 24-15,0-24 0,0 23 16,-23 0-16,23 0 0,0 23 0,0 1 15,0-1-15,-23 0 0,23 1 0,-23 22 16,0-23-16,0 24 0,-23-1 0,23-23 16,-23 24-16,0-1 0,0 0 0,0 1 15,0-24-15,-23 23 0,23-22 0,-1-1 16,1 0-16,-23 0 0,46-22 0,-46-1 16,46 0-16</inkml:trace>
          <inkml:trace contextRef="#ctx0" brushRef="#br0" timeOffset="31106.214">15956 3359 0,'0'47'0,"23"-24"0,0-23 16,0 23-16,1-23 0,22 0 0,-23 0 15,23 23-15,0-23 0,-23 0 16,23 0-16,1 0 0,-1 0 0,0 0 16,46 23-16,-22-23 15,-47 0 1</inkml:trace>
          <inkml:trace contextRef="#ctx0" brushRef="#br0" timeOffset="30869.3502">16095 2805 0,'23'23'0,"0"-23"15,0 0-15,0 0 16,0 0-16,0 23 0,0-23 0,0 0 16,1 0-16,-1 0 0,23 0 0,-23 23 15,0-23-15,23 0 0,-23 0 0,23 0 16,-22-23-16,22 23 0,-23 0 0,0 0 16,0 0-16</inkml:trace>
        </inkml:traceGroup>
      </inkml:traceGroup>
    </inkml:traceGroup>
    <inkml:traceGroup>
      <inkml:annotationXML>
        <emma:emma xmlns:emma="http://www.w3.org/2003/04/emma" version="1.0">
          <emma:interpretation id="{CF74B5C9-B212-49BD-BC46-D0B9161D1374}" emma:medium="tactile" emma:mode="ink">
            <msink:context xmlns:msink="http://schemas.microsoft.com/ink/2010/main" type="paragraph" rotatedBoundingBox="1427,9862 18445,7987 18683,10149 1666,1202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F24CB4E-5EAD-491A-950D-F53B377DC1B8}" emma:medium="tactile" emma:mode="ink">
              <msink:context xmlns:msink="http://schemas.microsoft.com/ink/2010/main" type="line" rotatedBoundingBox="1427,9862 18445,7987 18683,10149 1666,12024"/>
            </emma:interpretation>
          </emma:emma>
        </inkml:annotationXML>
        <inkml:traceGroup>
          <inkml:annotationXML>
            <emma:emma xmlns:emma="http://www.w3.org/2003/04/emma" version="1.0">
              <emma:interpretation id="{EAB6B3ED-4FB9-488F-9B54-5D530A997099}" emma:medium="tactile" emma:mode="ink">
                <msink:context xmlns:msink="http://schemas.microsoft.com/ink/2010/main" type="inkWord" rotatedBoundingBox="1463,10189 2542,10070 2691,11421 1612,11540"/>
              </emma:interpretation>
            </emma:emma>
          </inkml:annotationXML>
          <inkml:trace contextRef="#ctx0" brushRef="#br0" timeOffset="33550.8898">-623 8462 0,'-23'24'16,"23"-1"0,23-46 31,-23-1-32,23 1-15,-23 0 16,23-23-16,0 23 0,-23-23 0,23 0 15,0-1-15,0 1 0,1 0 0,-24 0 16,23-23-16,0 22 0,0 1 0,-23 0 16,23 0-16,0-23 0,-23 46 0,23-24 15,-23 1-15,23 23 0,-23 0 0,0 0 16,23 0-16,-23 0 0,0 0 0,0 46 47,-23-23-47,23 23 15,0 0-15,0 0 0,-23 0 0,23 23 16,0-23-16,0 24 0,-23-1 0,23 0 16,0 0-16,0 23 0,0-22 0,0-1 15,-23 0-15,23 23 0,0-23 0,0 1 16,0 22-16,0-23 0,0 0 0,0 0 16,-23 24-16,23-24 0,0-23 0,0 23 15,0 0-15,0-23 0,-23 24 0,23-24 16,0 0-16,0 0 0,-23 0 0,23 0 15,0 0-15</inkml:trace>
          <inkml:trace contextRef="#ctx0" brushRef="#br0" timeOffset="34106.4994">23 8416 0,'47'23'0,"-47"-46"31,0 0-15,0 0-16,23 0 0,-23 0 15,0 0-15,23-23 0,-23 23 0,23-24 16,-23 24-16,23-23 0,-23 23 0,23-23 16,0 0-16,-23 23 0,23-24 0,-23 24 15,23-23-15,-23 23 0,23-23 0,-23 23 16,24 0-16,-24-24 0,23 24 15,-23 0-15,23 0 0,-23 0 16,0 46 15,0 0-15,0 0-16,0 0 0,0 1 0,0 22 16,-23-23-16,23 23 0,0-23 0,-23 162 15,23-139 1,-24-23-16,24 23 0,0 0 0,0 1 15,0-24-15,-23 23 0,23 0 16,0-23-16,0 23 0,0-23 0,-23 1 16,23-1-16,0 0 0,0 0 0,0 0 15,0 0 1</inkml:trace>
        </inkml:traceGroup>
        <inkml:traceGroup>
          <inkml:annotationXML>
            <emma:emma xmlns:emma="http://www.w3.org/2003/04/emma" version="1.0">
              <emma:interpretation id="{6B01195D-1955-4FC1-A79A-AD3343833017}" emma:medium="tactile" emma:mode="ink">
                <msink:context xmlns:msink="http://schemas.microsoft.com/ink/2010/main" type="inkWord" rotatedBoundingBox="3118,10566 3717,10500 3810,11337 3211,11402"/>
              </emma:interpretation>
            </emma:emma>
          </inkml:annotationXML>
          <inkml:trace contextRef="#ctx0" brushRef="#br0" timeOffset="34898.1209">1086 8232 0,'-23'-24'0,"-1"24"31,24-23-31,-23 23 16,23 23-1,-23-23-15,23 24 16,0-1-16,-23 0 0,23 0 15,0 0-15,0 0 0,0 0 0,0 0 16,0 23-16,0-23 0,0 24 0,0-24 16,23 0-16,-23 0 0,0 23 0,23-23 15,-23 0-15,23-23 0,1 23 0,-1 0 16,0-23-16,0 0 0,0 0 16,0 0-16,23-23 0,-23 0 15,0 23-15,0-46 0,1 23 0,-1-23 16,0 23-16,0-23 0,0-1 0,-23 1 15,23 0-15,0 0 0,-23 0 0,0-1 16,0 1-16,23 23 0,-46-23 0,23 0 16,0 23-16,-23 0 0,23 0 0,0-1 15,-23 1-15,0 0 0,0 23 0,0-23 16,0 23-16,-1 0 0,1 0 0,0 0 16,23 23-16,-23 0 0,0 0 0,0 1 15,0 22-15,23-23 0,-23 23 16,23 0-16</inkml:trace>
          <inkml:trace contextRef="#ctx0" brushRef="#br0" timeOffset="35130.9865">1432 8416 0,'46'-46'16,"-69"46"-1,23 23-15,-23 0 16,23 0-16,0 0 16,0 1-16,0-1 0,0 0 0,0 0 15,23 0-15,-23 0 0,0 0 16,23-23-16,-23 23 0,23 0 0,0 0 16,0-23-16,1 0 0,-1 0 15</inkml:trace>
        </inkml:traceGroup>
        <inkml:traceGroup>
          <inkml:annotationXML>
            <emma:emma xmlns:emma="http://www.w3.org/2003/04/emma" version="1.0">
              <emma:interpretation id="{0D606974-4861-4DB5-BCA4-838384007132}" emma:medium="tactile" emma:mode="ink">
                <msink:context xmlns:msink="http://schemas.microsoft.com/ink/2010/main" type="inkWord" rotatedBoundingBox="4554,10114 5212,10042 5347,11259 4688,11331"/>
              </emma:interpretation>
            </emma:emma>
          </inkml:annotationXML>
          <inkml:trace contextRef="#ctx0" brushRef="#br0" timeOffset="35841.5073">2494 8070 0,'-46'-23'0,"23"23"0,0 0 0,46 0 32,-23 23-17,23-23-15,0 0 0,0 0 16,0 0-16,0 0 0,24 0 0,-24 0 15,23 0-15,0 0 0,-23 0 0,23 0 16,0 0-16,-22 0 0,22 0 0,-23 0 16,23 0-16,-23 0 0,0 0 0,0 0 15,0 0-15,0 0 0</inkml:trace>
          <inkml:trace contextRef="#ctx0" brushRef="#br0" timeOffset="35608.6422">2771 7446 0,'0'-23'0,"0"46"47,0 1-47,0-1 16,0 115-1,0-92-15,0 1 0,23 207 31,-23-139-31,23-46 0,-23-23 16,0 1-16,0 22 0,0-23 0,24 0 0,-24 0 16,0-22-16,0 22 0,0-23 15,0 0-15,0 0 0,0 0 0,0 0 16</inkml:trace>
        </inkml:traceGroup>
        <inkml:traceGroup>
          <inkml:annotationXML>
            <emma:emma xmlns:emma="http://www.w3.org/2003/04/emma" version="1.0">
              <emma:interpretation id="{330B7230-4B14-4F5B-9452-C2CF9F0DA497}" emma:medium="tactile" emma:mode="ink">
                <msink:context xmlns:msink="http://schemas.microsoft.com/ink/2010/main" type="inkWord" rotatedBoundingBox="6411,9721 7445,9607 7586,10890 6553,11004"/>
              </emma:interpretation>
            </emma:emma>
          </inkml:annotationXML>
          <inkml:trace contextRef="#ctx0" brushRef="#br0" timeOffset="37643.4772">4434 7423 0,'23'-23'0,"-23"0"0,0 0 15,0 0 1,23 23 15,0 0-31,0 0 0,0 0 16,0-23-16,0 23 0,24 0 15,-24-23-15,23 23 0,0 0 0,0-23 16,0 23-16,-22-23 0,22 0 0,0 23 16,0-24-16,0 1 0,-23 0 0,24 23 15,-1-23-15,-23 0 0,23 0 0</inkml:trace>
          <inkml:trace contextRef="#ctx0" brushRef="#br0" timeOffset="37378.6314">4411 7054 0,'0'0'15,"0"23"-15,-23-23 16,23 23-16,0 0 0,0 0 0,-23 0 15,23 0-15,0 24 0,-24-24 0,24 0 16,0 0-16,-23 23 0,23-23 16,0 0-16,0 0 0,-23 0 0,23 24 15,0-24-15,0 0 0,0 0 0,0 0 16,0 0-16,0 0 0,0 0 16,23 0-16,0 0 15,1-23-15,-1 24 16,0-24-16,0 0 0,-23 23 15,23-23-15,0 0 0,0 23 0,0-23 16,0 23-16,0 0 16,0 0-16,1-23 0,-1 23 0,0 0 15,0 0-15,0 0 0,0 0 0,0 1 16,-23-1-16,23 0 16,-23 0-16,0 0 0,23-23 0,-23 23 15,0 0-15,0 0 0,0 0 0,0 0 16,0 0-16,-23 1 0,23-1 15,-23 0-15,0 0 16,0-23-16,0 0 0,0 23 16,0-23-16,0 0 0,-1-23 0,1 23 15,-23 0-15,23 0 0,0-23 0,0 23 16,0-23-16,0 23 0,0-23 0,0 23 16,-1-24-16,24 1 0,-23 23 15</inkml:trace>
        </inkml:traceGroup>
        <inkml:traceGroup>
          <inkml:annotationXML>
            <emma:emma xmlns:emma="http://www.w3.org/2003/04/emma" version="1.0">
              <emma:interpretation id="{45E5C138-90CB-4B2C-93DC-C95E8130EAAF}" emma:medium="tactile" emma:mode="ink">
                <msink:context xmlns:msink="http://schemas.microsoft.com/ink/2010/main" type="inkWord" rotatedBoundingBox="8009,9428 8807,9340 8953,10661 8154,10749"/>
              </emma:interpretation>
            </emma:emma>
          </inkml:annotationXML>
          <inkml:trace contextRef="#ctx0" brushRef="#br0" timeOffset="38428.0322">5912 7862 0,'46'46'0,"-23"-46"16,-23-23-16,0 0 16,0 0-1,23 23-15,-23-23 0,0 0 0,23 0 16,-23 0-16,69-116 16,-46 93-16,1 0 15,-1 23-15,0-24 0,0 1 0,0 0 16,0 0-16,-23 0 0,23 0 0,0-1 0,0-22 15,-23 23-15,23 23 0,-23-23 16,0-1-16,0 24 0,0-23 0,0 23 16,0 0-16,-23 0 0,23 0 0,0 0 0,-23 23 15,0-23-15,0 46 16,0-23-16,0 0 0,23 23 0,-23 0 16,0 0-16,0 23 0,-1 0 0,1 1 15,23-1-15,-23 23 0,23-23 0,-23 23 16,23 1-16,0-24 0,0 23 0,0 0 15,0 1-15,23-1 0,-23 0 0,23-23 16,-23 24-16,23-1 0,-23-23 0,24 0 16,-1-23-16,-23 24 0,23-24 0,0 0 15,0 0-15,0-23 16,0-23-16,0 23 16,-23-23-16,23 0 0,-23 0 0,23-1 15,-23-22-15,23 23 0,-23-23 0,0 23 16,0-23-16,0 23 0,0 0 0,0-1 15,0 1-15,0 0 0,0 0 0,-23 0 16,23 0 0,0 46-16,23-23 15,1 0-15,-24 23 16,23-23-16,0 0 0,-23 23 0,23-23 16,0 0-16,0 23 0,0-23 0,0 0 15,0 0-15,0 0 0,0 0 16,1 0-16,-1 0 0,0 0 0,-23-23 15</inkml:trace>
        </inkml:traceGroup>
        <inkml:traceGroup>
          <inkml:annotationXML>
            <emma:emma xmlns:emma="http://www.w3.org/2003/04/emma" version="1.0">
              <emma:interpretation id="{C9E3282D-E75F-41BA-8EAC-A73349CE82E9}" emma:medium="tactile" emma:mode="ink">
                <msink:context xmlns:msink="http://schemas.microsoft.com/ink/2010/main" type="inkWord" rotatedBoundingBox="9614,10032 10526,9931 10540,10059 9629,10160"/>
              </emma:interpretation>
            </emma:emma>
          </inkml:annotationXML>
          <inkml:trace contextRef="#ctx0" brushRef="#br0" timeOffset="40044.1812">7413 7516 0,'23'-23'15,"-23"0"17,0-1-1,-23 1 0,46 23 0,46 0 1,69-23-17,-114 23-15,-1 0 0,0 0 0,23-23 16,-23 23-16,0 0 0,23 0 0,-23-23 15,24 23-15,-24 0 0,0 0 16,0-23-16,23 23 0,-23 0 0,0 0 16,0 0-16,0-23 0,0 23 15,1 0-15,-1 0 0,0 0 16,0 0-16,0 0 16,0 0-1,0 0 1,-23 23 124</inkml:trace>
        </inkml:traceGroup>
        <inkml:traceGroup>
          <inkml:annotationXML>
            <emma:emma xmlns:emma="http://www.w3.org/2003/04/emma" version="1.0">
              <emma:interpretation id="{F5B2322D-D284-400E-B4E3-98BC8089CB4C}" emma:medium="tactile" emma:mode="ink">
                <msink:context xmlns:msink="http://schemas.microsoft.com/ink/2010/main" type="inkWord" rotatedBoundingBox="11018,9191 11682,9118 11847,10619 11183,10692"/>
              </emma:interpretation>
            </emma:emma>
          </inkml:annotationXML>
          <inkml:trace contextRef="#ctx0" brushRef="#br0" timeOffset="42443.8111">9052 6938 0,'0'24'0,"0"-48"16,-23 24-1,23-23-15,-23 0 16,23 0-16,0 0 16,0 0-16,0 0 15,0 0-15,0 0 0,23 0 16,-23 0-16,23-1 0,-23 1 15,23 0-15,-23 0 0,23 23 0,0-23 16,-23 0-16,23 0 0,0 23 0,1 0 16,-24-23-16,23 23 0,0-23 0,0 23 15,0 0-15,0 23 0,0-23 16,0 0-16,-23 23 0,23-23 0,0 23 16,-23 0-16,23 0 0,1 0 15,-24 0-15,0 24 0,23-24 0,-23 23 16,0 0-16,0 0 0,23 0 0,-23 1 0,-23-1 15,23 0-15,0 0 0,-23 23 16,23-22-16,-24-1 0,1 0 0,0 0 16,0 0-16,0 0 0,0 1 0,0-1 15,0-23-15,0 23 0,-23-23 0,22 23 16,1-23-16,0 1 0,0-1 0,0-23 16,0 23-16,0-23 0,0 23 0,0-23 15,0 0-15,23-23 16,-23 23-16,23-23 15,0 0 1,23 23-16,0 0 16,-23-24-16,23 24 15,0 0-15,-23 24 0,23-24 0,0 0 16,0 0-16,0 23 0,0-23 0,0 0 16,-23 23-16,24 0 0,-1-23 0,0 23 15,0-23-15,0 23 0,0 0 0,0-23 16,0 23-16,0 0 0,0 0 0,0-23 15,1 23-15,-1-23 0,23 24 0,-23-24 16,0 0-16,0 0 0,0 0 0,0-24 16</inkml:trace>
        </inkml:traceGroup>
        <inkml:traceGroup>
          <inkml:annotationXML>
            <emma:emma xmlns:emma="http://www.w3.org/2003/04/emma" version="1.0">
              <emma:interpretation id="{82892B48-726C-4C15-97AD-200C19503EC0}" emma:medium="tactile" emma:mode="ink">
                <msink:context xmlns:msink="http://schemas.microsoft.com/ink/2010/main" type="inkWord" rotatedBoundingBox="12975,9107 14035,8990 14160,10126 13100,10242"/>
              </emma:interpretation>
            </emma:emma>
          </inkml:annotationXML>
          <inkml:trace contextRef="#ctx0" brushRef="#br0" timeOffset="44699.4447">10945 6846 0,'-92'92'63,"92"-68"-63,0 22 0,0-23 15,0 23-15,-23-23 0,46 23 0,-23 0 16,0 24-16,23-24 0,-23-23 16,23 23-16,0 0 0,0-23 0,1 1 15,-1-1-15,0 0 0,23-23 0,-23 0 16,0 0-16,23 0 0,-23 0 0,24-23 15,-24 0-15,23-1 0,-23 1 0,23 0 16,-23-23-16,23 0 0,-23 0 0,1 0 16,-1-1-16,0 1 0,0-23 0,0 23 15,-23 0-15,23-1 0,-23 1 0,0 0 16,0 0-16,0 0 0,-23-1 0,0 1 16,23 0-16,-23 23 0,0-23 15,0 23-15,-1 0 0,1 0 0,0-1 0,-23 24 16,23-23-16,0 23 0,-23 0 0,23 23 15,0-23-15,-1 24 0,-22-1 16,23 0-16,0 0 0,0 0 0,23 23 16,-23-23-16,0 23 0</inkml:trace>
          <inkml:trace contextRef="#ctx0" brushRef="#br0" timeOffset="44936.3106">11500 7054 0,'46'0'0,"-46"-23"16,23 46-16,-23 0 31,0 0-31,0 0 0,0 0 16,0 0-16,23 24 0,-23-24 0,23 0 15,-23 0-15,23 23 0,0-23 0,0 0 16,0 0-16,-23 0 0,24 0 0,22 1 15,-23-1-15,0-23 0,0 0 0,0-23 16,23 23-16,-23-47 0</inkml:trace>
        </inkml:traceGroup>
        <inkml:traceGroup>
          <inkml:annotationXML>
            <emma:emma xmlns:emma="http://www.w3.org/2003/04/emma" version="1.0">
              <emma:interpretation id="{A2C014D5-01C1-4F2C-A44A-466263D9B49D}" emma:medium="tactile" emma:mode="ink">
                <msink:context xmlns:msink="http://schemas.microsoft.com/ink/2010/main" type="inkWord" rotatedBoundingBox="14821,8868 15441,8800 15584,10106 14965,10174"/>
              </emma:interpretation>
            </emma:emma>
          </inkml:annotationXML>
          <inkml:trace contextRef="#ctx0" brushRef="#br0" timeOffset="46302.5486">12908 7054 0,'-46'-46'0,"0"0"0,23 46 16,0-24-16,0 1 0,-1 23 15,24-23-15,-23 0 0,0 23 16,23-23 0,23 23-1,0 0 1,1 0-16,-1 0 16,0 0-16,23 0 0,-23 0 0,23 0 15,-23 0-15,23 0 0,1 0 0,-24 0 16,23 0-16,0 0 0,-23 0 0,23 0 15,-23 0-15,24 0 0,-24 0 16</inkml:trace>
          <inkml:trace contextRef="#ctx0" brushRef="#br0" timeOffset="46048.6788">13047 6176 0,'0'24'0,"23"-24"0,-46 0 16,46 0-16,-46 23 15,23 0 1,0 0-16,0 0 15,0 0-15,0 0 0,0 23 0,0-23 16,0 0-16,0 24 0,0-1 0,0 0 16,0-23-16,0 23 0,0 0 0,0 1 15,0-1-15,0 0 0,0 0 16,0 0-16,0 1 0,23-1 0,-23 23 16,0-23-16,0 0 0,0 1 0,0-1 15,0 0-15,0-23 0,23 0 0,-23 23 16,0-23-16,0 0 0,0 1 15,0-1-15</inkml:trace>
        </inkml:traceGroup>
        <inkml:traceGroup>
          <inkml:annotationXML>
            <emma:emma xmlns:emma="http://www.w3.org/2003/04/emma" version="1.0">
              <emma:interpretation id="{C068FB51-3ED7-45A3-B55B-25E8BDFC4B8D}" emma:medium="tactile" emma:mode="ink">
                <msink:context xmlns:msink="http://schemas.microsoft.com/ink/2010/main" type="inkWord" rotatedBoundingBox="15988,8257 18445,7987 18683,10149 16226,10420"/>
              </emma:interpretation>
            </emma:emma>
          </inkml:annotationXML>
          <inkml:trace contextRef="#ctx0" brushRef="#br0" timeOffset="47572.8028">14709 6800 0,'0'23'0,"23"-23"16,-23-23 0,23 23-16,-23-23 0,24 0 15,-1 0-15,-23 0 16,23-1-16,0 1 0,0-23 0,23 23 15,-23-23-15,0 0 0,0 0 0,0-1 16,24 1-16,-24 0 0,0-23 0,0 23 16,0-24-16,0 24 0,0 0 0,0 0 15,0 0-15,-23-1 0,23 1 0,-23 23 16,0-23-16,24 23 0,-24 0 0,-24 23 16,24-23-16,-23 23 15,0 0-15,0 23 0,0 23 16,-23-23-16,23 23 0,0 0 0,0 24 15,-24-24-15,24 23 0,0 0 16,0 24-16,23-24 0,-23 0 0,23 24 16,0-24-16,0 0 0,0 24 0,23-24 15,-23 0-15,23-23 0,-23 24 0,23-24 16,0 0-16,-23 0 0,24-23 0,-1 23 16,0-23-16,0 1 0,0-1 15,0-23-15,0 0 0,0 0 16,-23-23-16,23 23 0,-23-24 15,0 1-15,0 0 0,23 0 0,-23 0 16,-23 0-16,23-23 0,0 23 16,-23 0-16,23 0 0,-23-1 0,23 1 15,-23 0-15,23 0 0,-23 0 0,23 0 16,-23 23-16,46 23 31,0-23-31,0 23 16,0-23-16,0 23 0,0-23 0,0 0 15,24 23-15,-24-23 0,23 0 0,-23 0 16,0 0-16,23 0 0,-23 0 0,24-23 16,-24 23-16</inkml:trace>
          <inkml:trace contextRef="#ctx0" brushRef="#br0" timeOffset="48120.4903">15795 5391 0,'23'0'16,"0"0"0,0 0-16,0 23 0,0-23 15,0 24-15,0-1 0,0 23 0,0-23 16,0 23-16,24 23 0,-24-22 0,0 22 16,23 0-16,23 162 15,-46-162-15,24 93 16,-24-70-16,0 1 0,-23-1 0,23-23 15,-23 24-15,0-24 0,0 0 0,0 24 16,0-24-16,-23-23 0,23 23 0,-23 1 16,23-24-16,-23 0 0,-1 0 0,24 0 15,-23-23-15,0 24 0,23-24 0,-23 0 16,0-23-16,0 23 0</inkml:trace>
          <inkml:trace contextRef="#ctx0" brushRef="#br0" timeOffset="46854.2163">13832 6153 0,'23'0'15,"23"-23"1,93 0-1,-116 23-15,0 23 0,0-23 16,23 0-16,-23 23 0,0-23 0,0 23 16,0-23-16,1 24 0,-1-1 0,-23 0 15,23-23-15,-23 23 0,0 0 0,0 0 16,0 0-16,0 0 0,-23 0 16,23 0-16,-23 0 0,-1 1 0,24-1 15,-23 0-15,0 0 0,0 0 0,0 0 16,0 0-16,0 0 0,0 0 15,0 0-15,0 0 0,23 1 16,-23-24-16,23 23 0,-24 0 0,24 0 16,0 0-16,24 0 0,-24 0 15,23 0-15,-23 0 0,23-23 16,0 23-16,-23 0 0,23 1 0,0-1 16,-23 0-16,23-23 0,0 23 0,0 0 15,-23 0-15,23-23 0,-23 23 0,23 0 16,1 0-16,-24 0 15,0 0-15,-139-23 47,116 0-47,-23 0 16,23 0-16</inkml:trace>
        </inkml:traceGroup>
      </inkml:traceGroup>
    </inkml:traceGroup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6:28.066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FF4D4331-90B9-4E7F-8B8D-5DD252B9E57F}" emma:medium="tactile" emma:mode="ink">
          <msink:context xmlns:msink="http://schemas.microsoft.com/ink/2010/main" type="inkDrawing" rotatedBoundingBox="12080,10972 12263,8227 12883,8269 12700,11014" semanticType="verticalRange" shapeName="Other">
            <msink:sourceLink direction="with" ref="{DA5BA7A7-E126-4433-B026-4D1022341939}"/>
          </msink:context>
        </emma:interpretation>
      </emma:emma>
    </inkml:annotationXML>
    <inkml:trace contextRef="#ctx0" brushRef="#br0">647 25 0,'0'-23'0,"-23"23"16,0 0-16,0 0 16,0 23-16,0-23 0,0 23 15,0 1-15,-1-1 0,1 0 0,-23 0 16,23 23-16,0 0 0,-23 0 0,23 1 16,-23 22-16,22 0 0,1 0 0,-23 1 15,23-1-15,0 0 0,0 0 0,0 1 16,0-1-16,0 23 0,23-22 15,0 22-15,0-23 0,0 24 0,0-24 16,0 23-16,23 1 0,-23-1 0,23 0 16,0 1-16,0-24 0,0 23 0,0-22 15,0 22-15,0-23 0,0-23 0,1 24 16,22-1-16,-23-23 0,0 0 0,0 1 16,23-24-16,-23 23 0,0-23 0,24 0 15,-24 0-15</inkml:trace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6:33.615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EDCD1C93-0B83-4D12-BA15-4D7CB094E466}" emma:medium="tactile" emma:mode="ink">
          <msink:context xmlns:msink="http://schemas.microsoft.com/ink/2010/main" type="writingRegion" rotatedBoundingBox="19119,9144 19835,9144 19835,9790 19119,9790"/>
        </emma:interpretation>
      </emma:emma>
    </inkml:annotationXML>
    <inkml:traceGroup>
      <inkml:annotationXML>
        <emma:emma xmlns:emma="http://www.w3.org/2003/04/emma" version="1.0">
          <emma:interpretation id="{413A53E9-E4BC-4F3C-AA0F-48C9268CA25C}" emma:medium="tactile" emma:mode="ink">
            <msink:context xmlns:msink="http://schemas.microsoft.com/ink/2010/main" type="paragraph" rotatedBoundingBox="19119,9144 19835,9144 19835,9790 19119,97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B225226-29CB-43B9-81D8-13CA05041FB6}" emma:medium="tactile" emma:mode="ink">
              <msink:context xmlns:msink="http://schemas.microsoft.com/ink/2010/main" type="line" rotatedBoundingBox="19119,9144 19835,9144 19835,9790 19119,9790"/>
            </emma:interpretation>
          </emma:emma>
        </inkml:annotationXML>
        <inkml:traceGroup>
          <inkml:annotationXML>
            <emma:emma xmlns:emma="http://www.w3.org/2003/04/emma" version="1.0">
              <emma:interpretation id="{68D73EE6-5E13-45A0-B78A-B5814E9E8AE3}" emma:medium="tactile" emma:mode="ink">
                <msink:context xmlns:msink="http://schemas.microsoft.com/ink/2010/main" type="inkWord" rotatedBoundingBox="19119,9144 19835,9144 19835,9190 19119,9190"/>
              </emma:interpretation>
            </emma:emma>
          </inkml:annotationXML>
          <inkml:trace contextRef="#ctx0" brushRef="#br0">0 0 0,'69'46'0,"-69"-69"15,23 23-15,0 0 16,0 0-16,1 0 0,-1 0 16,0 0-16,0 0 0,0 0 0,23 0 15,-23 0-15,23 0 0,-23 0 0,24 0 16,-24 0-16,23 0 0,-23 0 0,23 23 15,-23-23-15,0-23 0,0 23 0,24 0 16,-24 0-16</inkml:trace>
        </inkml:traceGroup>
        <inkml:traceGroup>
          <inkml:annotationXML>
            <emma:emma xmlns:emma="http://www.w3.org/2003/04/emma" version="1.0">
              <emma:interpretation id="{F902D553-3666-4DC0-B01F-66A60CC45A7B}" emma:medium="tactile" emma:mode="ink">
                <msink:context xmlns:msink="http://schemas.microsoft.com/ink/2010/main" type="inkWord" rotatedBoundingBox="19188,9629 19789,9629 19789,9790 19188,9790"/>
              </emma:interpretation>
            </emma:emma>
          </inkml:annotationXML>
          <inkml:trace contextRef="#ctx0" brushRef="#br0" timeOffset="227.8703">69 485 0,'23'92'0,"0"-92"15,0 23-15,1-23 0,-1 0 16,0 0-16,0 0 0,23 0 0,-23 0 16,23 23-16,-23-23 0,24 0 0,-1 0 15,-23 0-15,23 0 0,-23 0 0,23 0 16,-23 0-16,0 23 0,1-23 15</inkml:trace>
        </inkml:traceGroup>
      </inkml:traceGroup>
    </inkml:traceGroup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6:46.689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CAD716BB-FFA4-4743-9B94-610DB6AB1CCB}" emma:medium="tactile" emma:mode="ink">
          <msink:context xmlns:msink="http://schemas.microsoft.com/ink/2010/main" type="inkDrawing" rotatedBoundingBox="3232,2977 4094,1623 4181,1678 3319,3033" semanticType="callout" shapeName="Other"/>
        </emma:interpretation>
      </emma:emma>
    </inkml:annotationXML>
    <inkml:trace contextRef="#ctx0" brushRef="#br0">901 46 0,'23'-23'0,"-23"0"0,-23 23 32,23 23-17,-23-23-15,0 23 16,23 1-16,-23-1 0,0 0 0,-1 0 16,24 0-16,-23 0 0,0 23 0,0-23 15,0 23-15,0 1 0,0-1 16,0-23-16,0 23 0,0 0 0,0 0 15,-1 1-15,1-1 0,0 0 0,0 23 16,0-23-16,0 1 0,-23-1 0,23 0 16,0 0-16,0-23 0,-24 23 0,24-22 15,0 22-15,0-23 0,0 0 0,0 0 16,0 0-16,0 0 0,23 0 0,-23-23 16,0 23-16,-1-23 0,24 23 0,-23-23 15</inkml:trace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6:47.260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7A45B9CD-A645-4E2D-8CD4-1D6D5C41EDD9}" emma:medium="tactile" emma:mode="ink">
          <msink:context xmlns:msink="http://schemas.microsoft.com/ink/2010/main" type="inkDrawing" rotatedBoundingBox="3319,1694 4283,2714 4236,2758 3272,1738" semanticType="callout" shapeName="Other"/>
        </emma:interpretation>
      </emma:emma>
    </inkml:annotationXML>
    <inkml:trace contextRef="#ctx0" brushRef="#br0">47 70 0,'23'23'0,"0"-23"16,-23 23-1,23-23-15,0 23 16,-23 0-16,23-23 0,-23 23 0,23 0 16,0 0-16,-23 0 0,23 0 15,0-23-15,0 23 0,1 1 0,-1-24 16,0 23-16,0 0 0,0 0 0,0 0 16,0 0-16,0 0 0,0 0 0,23 0 15,-22 0-15,-1 24 0,0-24 16,23 0-16,-23 23 0,0-23 0,0 23 15,0-23-15,0 23 0,0-22 0,1-1 16,-24 0-16,23 0 0,0 0 0,0 0 16,0 0-16,0 0 0,0-23 15,-23 23-15,23-23 0,-23 23 0,23-23 16,-23 23-16,23-23 16,-23 24 15,0-48-16,0 48 1,0-48 0,0 48-16</inkml:trace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6:55.112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C5A6DE2B-F178-4DCC-865F-7AED26C6DA06}" emma:medium="tactile" emma:mode="ink">
          <msink:context xmlns:msink="http://schemas.microsoft.com/ink/2010/main" type="inkDrawing" rotatedBoundingBox="11285,3253 11500,439 12153,489 11937,3303" semanticType="verticalRange" shapeName="Other">
            <msink:destinationLink direction="to" ref="{8B013E38-2847-4028-85C2-48D629D03F1E}"/>
            <msink:destinationLink direction="from" ref="{8B013E38-2847-4028-85C2-48D629D03F1E}"/>
            <msink:destinationLink direction="with" ref="{3FF07DF7-0261-481F-BC71-5647D7E99ACD}"/>
            <msink:destinationLink direction="with" ref="{63EC8FA6-A5DE-4D89-AB5B-C92B36715289}"/>
          </msink:context>
        </emma:interpretation>
      </emma:emma>
    </inkml:annotationXML>
    <inkml:trace contextRef="#ctx0" brushRef="#br0">692 24 0,'0'-23'16,"0"46"-16,-23-46 31,0 23-16,0 0 1,0 0-16,0 0 0,0 23 16,0 0-16,-24-23 0,24 23 15,0 0-15,0 23 0,0-23 16,0 23-16,-23-22 0,23 22 0,0 23 16,0-23-16,-24 0 0,24 24 0,0-1 15,0-23-15,0 23 0,0 1 0,0-1 16,23 0-16,-23 0 0,0 1 0,23-1 15,-23 0-15,23 1 0,0-1 0,0 0 16,0 0-16,0 1 0,0-1 0,0 0 16,0 0-16,23 1 0,-23-1 0,0 0 15,23 1-15,-23-1 0,23 0 0,-23-23 16,23 24-16,-23-24 0,23 0 0,0 0 16,0 0-16,0 0 0,0 1 0,0-24 15,1 23-15,-1-23 0,0 0 16,0 23-16,0-46 0,23 23 0,-23 0 15,0 1-15,0-1 0,0-23 0,1 23 16,-1-23-16</inkml:trace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6:54.244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3FF07DF7-0261-481F-BC71-5647D7E99ACD}" emma:medium="tactile" emma:mode="ink">
          <msink:context xmlns:msink="http://schemas.microsoft.com/ink/2010/main" type="inkDrawing" rotatedBoundingBox="9824,2670 10068,746 10864,847 10621,2771" semanticType="callout" shapeName="Other">
            <msink:sourceLink direction="with" ref="{C5A6DE2B-F178-4DCC-865F-7AED26C6DA06}"/>
          </msink:context>
        </emma:interpretation>
      </emma:emma>
    </inkml:annotationXML>
    <inkml:trace contextRef="#ctx0" brushRef="#br0">-531-1062 0,'23'-46'0,"0"46"0,-46 0 47,23 23-31,0 0-16,-23-23 0,23 23 15,-23 0-15,23 0 0,-23 24 0,0-24 16,23 23-16,-23 0 0,0 0 0,-1 0 16,1 1-16,0-1 0,0 23 0,0-23 15,0 0-15,0 24 0,0-24 0,0 0 16,0 23-16,0-23 0,23 24 0,-24-1 15,1-23-15,0 0 0,0 24 0,0-24 16,23 0-16,-23 0 0,0-23 0,0 23 16,23-22-16,-23 22 0,0-23 0,23 0 15,-23 0-15,23 0 0,0 0 16,-24-23-16,24 23 16,24-23-1,-24 23-15,23-23 0,0 0 16,0 0-16,0-23 15,0 23-15,0 0 0,0-23 16,0 0-16,0 0 0,24 0 0,-24 0 16,0 0-16,23 0 0,-23-24 0,0 24 15,23-23-15,-23 23 0,0-23 0,1 23 16,-1 0-16,23-23 0,-23 22 0,-23 1 16,23 0-16,0 0 0,0 0 0,-23 0 15,23 23-15,-23 23 47,23-23-47,-23 23 0,0 0 16,0 0-16,0 24 0,0-24 0,0 23 15,0 0-15,0 0 0,0-23 0,0 23 16,0 1-16,0-1 0,0 0 0,0 0 16,0 0-16,0 1 0,0-24 0,0 23 15,0-23-15,0 23 0,0-23 0,0 0 16,0 0-16,0 0 0,0 1 15,23-24-15,-23 23 0</inkml:trace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6:59.871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118C8EA6-989A-4DBA-B761-1AF56127B969}" emma:medium="tactile" emma:mode="ink">
          <msink:context xmlns:msink="http://schemas.microsoft.com/ink/2010/main" type="inkDrawing" rotatedBoundingBox="15562,1708 16462,1697 16463,1754 15563,1765" shapeName="Other"/>
        </emma:interpretation>
      </emma:emma>
    </inkml:annotationXML>
    <inkml:trace contextRef="#ctx0" brushRef="#br0">26 29 0,'-23'0'32,"23"-24"-1,23 48 0,0-24-15,0 0-16,0 0 0,0 0 15,0 0-15,24 0 0,-24 0 0,0 0 16,23 0-16,-23 0 0,23 0 0,0 0 16,-22 0-16,22 0 0,-23 0 0,23 0 15,-23-24-15,0 24 0,23 0 0,-23 0 16,1 24-16,-1-24 0,0 0 0,0 0 15,0 0-15,0 0 0,0-24 0,0 24 16,0 0-16,0 0 16,0 0-16,-23 24 47,0-1 15</inkml:trace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01.168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C9437DE8-67BC-4FCF-BD33-16EC9CCB0D6E}" emma:medium="tactile" emma:mode="ink">
          <msink:context xmlns:msink="http://schemas.microsoft.com/ink/2010/main" type="inkDrawing" rotatedBoundingBox="17061,2331 17064,1130 17505,1131 17502,2333" semanticType="callout" shapeName="Other">
            <msink:sourceLink direction="with" ref="{D93D75D1-432C-4E4F-96E0-6272926C85E7}"/>
          </msink:context>
        </emma:interpretation>
      </emma:emma>
    </inkml:annotationXML>
    <inkml:trace contextRef="#ctx0" brushRef="#br0">0 144 0,'0'-23'16,"23"-24"62,92-22-47,-92 69-31,1 0 0,-1 0 16,0 0-16,0 23 0,0-23 0,0 23 15,0-23-15,0 23 0,0 1 0,-23-1 16,23 0-16,0 0 0,-23 0 15,0 23-15,0-23 0,0 0 0,0 0 16,0 0-16,0 1 0,0 22 0,-23-23 16,0 0-16,23 23 0,-23-23 0,0 0 15,0 0-15,0 0 0,0 1 0,0-1 16,0 0-16,23 0 0,-23 0 16,-1-23-16,24 23 0,-23-23 15,46 23 16,139 46 1,-162-46-32,23-23 0,0 24 15,0-1-15,0 0 16,-23 0-16,24-23 16,-24 23-16,0 0 0,0 0 15,0 0 1,-24-23-16,24 23 0,-23 0 15,0-23-15,23 23 0,-23-23 16,0 24-16,-23-24 0,23 23 0,0-23 16,0 23-16,0-23 0,-1 0 0,1 23 15,0-23-15,0 0 0,0 23 0,0-23 16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4:17.851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CBCD51B7-08C9-4B4D-B1B8-BC993B89CA82}" emma:medium="tactile" emma:mode="ink">
          <msink:context xmlns:msink="http://schemas.microsoft.com/ink/2010/main" type="writingRegion" rotatedBoundingBox="2647,1951 12732,1028 13393,8250 3309,9174"/>
        </emma:interpretation>
      </emma:emma>
    </inkml:annotationXML>
    <inkml:traceGroup>
      <inkml:annotationXML>
        <emma:emma xmlns:emma="http://www.w3.org/2003/04/emma" version="1.0">
          <emma:interpretation id="{F3B96346-0667-4566-827E-0CC1AFCFD133}" emma:medium="tactile" emma:mode="ink">
            <msink:context xmlns:msink="http://schemas.microsoft.com/ink/2010/main" type="paragraph" rotatedBoundingBox="4017,1820 6915,1867 6895,3092 3997,304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4CA9D98-195F-403E-A411-98D11A914735}" emma:medium="tactile" emma:mode="ink">
              <msink:context xmlns:msink="http://schemas.microsoft.com/ink/2010/main" type="line" rotatedBoundingBox="4017,1820 6915,1867 6895,3092 3997,3045"/>
            </emma:interpretation>
          </emma:emma>
        </inkml:annotationXML>
        <inkml:traceGroup>
          <inkml:annotationXML>
            <emma:emma xmlns:emma="http://www.w3.org/2003/04/emma" version="1.0">
              <emma:interpretation id="{328282DC-5817-484A-B82D-FCAAEC38898A}" emma:medium="tactile" emma:mode="ink">
                <msink:context xmlns:msink="http://schemas.microsoft.com/ink/2010/main" type="inkWord" rotatedBoundingBox="4017,1820 4427,1827 4407,3052 3997,3045"/>
              </emma:interpretation>
            </emma:emma>
          </inkml:annotationXML>
          <inkml:trace contextRef="#ctx0" brushRef="#br0">47 70 0,'-23'0'47,"23"-23"-16,-24 23 1,24-23-32,24 23 15,-24-23 1,23 23-16,0 0 16,0 0-16,0 0 0,0 0 15,0 0-15,0 0 0,0 0 16,-23 23-16,23-23 0,0 23 0,1 0 15,-24 0-15,23-23 0,-23 23 16,23 0-16,-23 1 0,0-1 16,0 0-16,0 0 0,0 0 15,0 0-15,0 0 0,-23 0 0,23 0 16,-23 0-16,23 0 0,-24 1 0,24-1 16,-23 0-16,23 0 0,-23 0 0,0 0 15,23 0-15,-23 0 0,23 0 0,-23-23 16,23 23-16,-23 0 0,23 1 15,0-1-15,0 0 16,0 0 0,23 0-16,0 0 15,0 0-15,0-23 16,-23 23-16,23-23 16,-23 23-16,23-23 0,-23 23 0,24-23 15,-24 23-15,23-23 0,-23 24 0,23-24 16,-23 23-16,23 0 0,0 0 15,-23 0-15,23 0 16,-23 0-16,0 0 0,-23-23 16,23 23-16,0 0 0,-23-23 15,23 23-15,-23 1 0,0-24 16,23 23-16,-23-23 0,-1 0 0,1 0 16,23 23-16,-23-23 0,0 0 15,0 0-15,0 0 0,0-23 16,0 23-16,0 0 0,0 0 0,0-23 15</inkml:trace>
        </inkml:traceGroup>
        <inkml:traceGroup>
          <inkml:annotationXML>
            <emma:emma xmlns:emma="http://www.w3.org/2003/04/emma" version="1.0">
              <emma:interpretation id="{5EB01E10-A694-4CCD-AFAE-0F6FDFCDDC93}" emma:medium="tactile" emma:mode="ink">
                <msink:context xmlns:msink="http://schemas.microsoft.com/ink/2010/main" type="inkWord" rotatedBoundingBox="4898,2094 5694,2107 5679,3011 4883,2998"/>
              </emma:interpretation>
            </emma:emma>
          </inkml:annotationXML>
          <inkml:trace contextRef="#ctx0" brushRef="#br0" timeOffset="1915.9377">1548 578 0,'-24'0'16,"1"0"15,23 23-31,-23 0 0,23 0 16,-23 1-16,23-1 16,0 0-16,0 0 0,-23 0 0,23 23 15,0-23-15,0 0 0,0 0 0,0 24 16,0-24-16,23 0 0,-23 0 0,0 23 15,23-23-15,0 0 0,-23 0 0,23 0 16,1-23-16,-24 23 0,23-23 0,0 0 16,0 0-16,0 0 0,0 0 15</inkml:trace>
          <inkml:trace contextRef="#ctx0" brushRef="#br0" timeOffset="1575.1722">1040 486 0,'-24'-23'0,"1"23"16,0 0-1,23-23-15,-23 23 16,0 0 0,0 0-1,23 23-15,-23-23 16,23 23 0,0 0-16,0 0 15,0 0-15,0 0 16,0 0-16,0 0 0,0 0 15,0 1-15,0-1 0,0 0 0,0 0 16,0 0-16,0 0 0,0 0 0,0 0 16,0 0-16,0 0 0,23 24 15,-23-24-15,0 0 0,23 0 16,-23 0-16,0 0 0,23-23 0,-23 23 16,23 0-16,-23 0 0,23-23 0,0 23 15,1 0-15,-1-23 16,0 24-16,0-24 0,0 0 15,0-24-15,0 24 0,0-23 16,0 23-16,0-23 0,0 0 0,1 0 16,-1 0-16,-23 0 0,23 0 0,0 0 15,0 0-15,-23 0 0,23-1 0,0 1 16,-23-23-16,23 23 0,-23 0 0,23-23 16,-23 23-16,0 0 0,0 0 0,0-24 15,0 24-15,0 0 0,0 0 16,0-23-16,-23 23 0,23 0 0,-23 0 15,23 0-15,-23-1 0,0 1 0,23 0 16,-23 0-16,0 23 0,0-23 0,0 23 16,-1-23-16,1 23 0,0 0 15,0 0-15,0 0 0,0 23 16,0-23-16,0 23 0,0 0 16</inkml:trace>
        </inkml:traceGroup>
        <inkml:traceGroup>
          <inkml:annotationXML>
            <emma:emma xmlns:emma="http://www.w3.org/2003/04/emma" version="1.0">
              <emma:interpretation id="{C734B03A-346A-408A-BFB9-B01E693934D5}" emma:medium="tactile" emma:mode="ink">
                <msink:context xmlns:msink="http://schemas.microsoft.com/ink/2010/main" type="inkWord" rotatedBoundingBox="6280,2258 6908,2268 6902,2662 6273,2652"/>
              </emma:interpretation>
            </emma:emma>
          </inkml:annotationXML>
          <inkml:trace contextRef="#ctx0" brushRef="#br0" timeOffset="2463.6077">2263 440 0,'0'23'0,"0"-46"0,23 23 15,1 0 1,-1 0-1,0 0-15,0 0 16,0 0-16,0 0 0,0 0 16,0 0-16,0 0 0,0 0 15,0 0-15,1 0 0,-1 23 0,23-23 16,-23 0-16,0 0 16,0 0-16,0 0 0,0 0 15,0 0-15</inkml:trace>
          <inkml:trace contextRef="#ctx0" brushRef="#br0" timeOffset="2887.3481">2402 832 0,'46'-46'15,"-23"23"-15,0 23 16,0-23 0,0 23-16,1 0 0,-1 0 15,0 0-15,0 0 16,23 0-16,0 0 16,-23-23-16,23 23 15,-22 0-15,-1 0 16,0 0-16,-23 23 15,23-23-15</inkml:trace>
        </inkml:traceGroup>
      </inkml:traceGroup>
    </inkml:traceGroup>
    <inkml:traceGroup>
      <inkml:annotationXML>
        <emma:emma xmlns:emma="http://www.w3.org/2003/04/emma" version="1.0">
          <emma:interpretation id="{6DFEE14F-79C5-4AAB-8A57-539180CA003F}" emma:medium="tactile" emma:mode="ink">
            <msink:context xmlns:msink="http://schemas.microsoft.com/ink/2010/main" type="paragraph" rotatedBoundingBox="3404,4474 9625,3790 9776,5164 3555,584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1F6B7F2-71D8-49F7-822C-83A1E9C5FE01}" emma:medium="tactile" emma:mode="ink">
              <msink:context xmlns:msink="http://schemas.microsoft.com/ink/2010/main" type="line" rotatedBoundingBox="3404,4474 9625,3790 9776,5164 3555,5848"/>
            </emma:interpretation>
          </emma:emma>
        </inkml:annotationXML>
        <inkml:traceGroup>
          <inkml:annotationXML>
            <emma:emma xmlns:emma="http://www.w3.org/2003/04/emma" version="1.0">
              <emma:interpretation id="{A3D00FE9-1BF9-482D-96FB-B168226B952F}" emma:medium="tactile" emma:mode="ink">
                <msink:context xmlns:msink="http://schemas.microsoft.com/ink/2010/main" type="inkWord" rotatedBoundingBox="3404,4474 4174,4390 4307,5594 3536,5679"/>
              </emma:interpretation>
            </emma:emma>
          </inkml:annotationXML>
          <inkml:trace contextRef="#ctx0" brushRef="#br0" timeOffset="7271.8467">-23 2587 0,'0'23'47,"-23"-23"-31,23 23 0,0 0-16,-23 0 0,23 1 15,-23-1-15,23 0 0,0 0 16,-23 0-16,23 0 0,0 0 0,-23 0 15,23 0-15,-23 23 0,23-22 0,0-1 16,-23 23-16,23-23 0,-23 0 0,23 0 16,-23 0-16,-1 23 0,24-23 0,-23 1 15,0-1-15,23 23 0,-23-23 16,0 0-16,23 0 0,-23 0 0,23 0 16,-23 0-16,23 0 0,-23-23 0,23 24 15,-23-1-15,0 0 0,23 0 16,-23-23-16,23 23 0,-24 0 15,24 0 1,24-23 15,-1 0-15,-23 23 0,23-23-16,0 0 15,0 0 1,0 0-16,0 0 0,0 0 15,0-23-15,0 23 0,0 0 16,1 0-16,-1-23 0,0 23 0,0-23 16,0 23-16,0-23 0,0 0 0,0 0 15,0 0-15,23 23 0,-22-24 0,-1 1 16,0 0-16,0 0 0,0 0 0,-23 0 16,23 0-16,0 0 0,0 0 15,0 0-15,0 23 16,-23 23 31,0 0-47,-23-23 0,23 23 15,0 0-15,0 0 0,0 0 0,0 0 16,-23 23-16,23-22 0,0-1 0,0 0 16,-23 23-16,23-23 0,0 0 0,0 0 15,0 0-15,-23 0 0,23 0 0,0 1 16,0-1-16,0 0 15,0 0-15,-23-23 16</inkml:trace>
        </inkml:traceGroup>
        <inkml:traceGroup>
          <inkml:annotationXML>
            <emma:emma xmlns:emma="http://www.w3.org/2003/04/emma" version="1.0">
              <emma:interpretation id="{F7E32DBF-678C-434F-B84E-340440AA0BDC}" emma:medium="tactile" emma:mode="ink">
                <msink:context xmlns:msink="http://schemas.microsoft.com/ink/2010/main" type="inkWord" rotatedBoundingBox="4630,4908 5380,4826 5461,5558 4710,5641"/>
              </emma:interpretation>
            </emma:emma>
          </inkml:annotationXML>
          <inkml:trace contextRef="#ctx0" brushRef="#br0" timeOffset="7892.4892">739 3441 0,'-46'24'0,"46"-1"15,-23-23-15,23 23 16,0 0-1,0 0 1,0 0-16,0 0 16,23 0-16,0 0 0,-23 0 15,23 0-15,0 1 0,-23-1 16,24-23-16,-1 23 0,0-23 0,-23 23 16,23-23-16,0 0 0,0 0 0,0 0 15,0 0-15,0 0 0,0-23 16,0 0-16,1 0 0,-1-1 15,-23 1-15,23-23 0,-23 23 0,23-23 16,-23 23-16,23-23 0,-23-1 0,0 24 16,0-23-16,0 23 0,0-23 15,0 0-15,0 23 0,-23 0 0,23-24 0,0 24 16,-23 23-16,0-23 0,23 0 16,-47 0-1,24 0-15,0 23 0,0 0 0,0 23 16,0-23-16,0 23 0,0 0 0,0 0 15,23 0-15,-23 0 0,23 1 0,-23-1 16,23 23-16</inkml:trace>
          <inkml:trace contextRef="#ctx0" brushRef="#br0" timeOffset="8175.3396">1109 3349 0,'23'0'0,"-23"23"0,-23-23 15,23 23 1,-23 0 0,23 0-16,0 1 0,0-1 15,0 0-15,0 0 0,0 0 0,0 0 16,23 0-16,-23 0 0,23-23 0,-23 23 15,23 0-15,0 0 0,0-23 16,0 0-16,0 0 16,0 0-16,1 0 0,-1 0 0,0-23 15,0 23-15,23-23 0,-23 0 0</inkml:trace>
        </inkml:traceGroup>
        <inkml:traceGroup>
          <inkml:annotationXML>
            <emma:emma xmlns:emma="http://www.w3.org/2003/04/emma" version="1.0">
              <emma:interpretation id="{D5853680-2A41-4E80-9D00-951AD309E765}" emma:medium="tactile" emma:mode="ink">
                <msink:context xmlns:msink="http://schemas.microsoft.com/ink/2010/main" type="inkWord" rotatedBoundingBox="6046,5128 6592,5068 6604,5172 6058,5232"/>
              </emma:interpretation>
            </emma:emma>
          </inkml:annotationXML>
          <inkml:trace contextRef="#ctx0" brushRef="#br0" timeOffset="19964.6225">2032 3326 0,'24'0'0,"-24"-23"16,23 23-16,0 0 15,0 0 1,0 0-16,0 0 0,0 0 16,0 23-16,0-23 0,0 0 15,0 0-15,24 0 0,-24 0 0,0 0 16,0 0-16,0 0 0,0 0 0,0 0 16,0 23-16,0-23 0,0 0 0,1 0 15,-1 0-15</inkml:trace>
        </inkml:traceGroup>
        <inkml:traceGroup>
          <inkml:annotationXML>
            <emma:emma xmlns:emma="http://www.w3.org/2003/04/emma" version="1.0">
              <emma:interpretation id="{5C4D8CD8-25C6-4872-B544-46FF5AB28E84}" emma:medium="tactile" emma:mode="ink">
                <msink:context xmlns:msink="http://schemas.microsoft.com/ink/2010/main" type="inkWord" rotatedBoundingBox="6460,5080 6871,5035 6883,5148 6472,5193"/>
              </emma:interpretation>
            </emma:emma>
          </inkml:annotationXML>
          <inkml:trace contextRef="#ctx0" brushRef="#br0" timeOffset="22226.3005">2448 3257 0,'0'23'0,"0"-46"0,0 46 31,0 0 1,23-23-17,0 0 1,-23 23-16,23-46 0,0 23 16,1 0-16,-1 0 0,0 0 15,0-23-15,0 23 16,0 0-16,0 0 15,0 23-15,0-23 16,0 0 0,0 0-16,1 0 15,-1 0 1,0 0 0,-23 23-1</inkml:trace>
        </inkml:traceGroup>
        <inkml:traceGroup>
          <inkml:annotationXML>
            <emma:emma xmlns:emma="http://www.w3.org/2003/04/emma" version="1.0">
              <emma:interpretation id="{F27A8D02-2C01-4837-AA10-FC065356D2F7}" emma:medium="tactile" emma:mode="ink">
                <msink:context xmlns:msink="http://schemas.microsoft.com/ink/2010/main" type="inkWord" rotatedBoundingBox="6446,4607 6598,4590 6698,5502 6546,5519"/>
              </emma:interpretation>
            </emma:emma>
          </inkml:annotationXML>
          <inkml:trace contextRef="#ctx0" brushRef="#br0" timeOffset="19665.7618">2564 2841 0,'23'-23'16,"-46"23"0,23-23-16,0 0 31,-24 23-31,1 23 31,0 0-15,23 0-16,0 0 15,-23 0-15,23 0 0,0 0 0,0 1 0,0-1 16,0 0-16,0 0 0,0 0 16,0 0-16,0 0 0,0 0 0,0 0 15,0 0-15,23 0 0,-23 24 0,0-24 16,0 0-16,0 23 0,0-23 0,23 23 15,-23-23-15,0 24 0,0-24 0,0 23 16,0-23-16,23 0 0,-23 0 0,0 0 16,0 0-16,0 0 0,0 0 0</inkml:trace>
        </inkml:traceGroup>
        <inkml:traceGroup>
          <inkml:annotationXML>
            <emma:emma xmlns:emma="http://www.w3.org/2003/04/emma" version="1.0">
              <emma:interpretation id="{EDC9FC30-6919-4633-AAEB-D02F1265296B}" emma:medium="tactile" emma:mode="ink">
                <msink:context xmlns:msink="http://schemas.microsoft.com/ink/2010/main" type="inkWord" rotatedBoundingBox="7322,4081 8141,3991 8272,5189 7454,5279"/>
              </emma:interpretation>
            </emma:emma>
          </inkml:annotationXML>
          <inkml:trace contextRef="#ctx0" brushRef="#br0" timeOffset="20737.1489">3395 3072 0,'92'-69'0,"-92"46"0,23 23 0,0-23 0,0-1 16,-23 1-16,24 0 0,-1 0 0,-23 0 15,23 0-15,0 0 0,-23-23 0,23 23 16,0 0-16,0-24 0,-23 24 0,23-23 16,-23 23-16,23-23 0,-23 23 0,23 0 15,-23-24-15,0 24 0,0 0 0,0 0 16,0 0-16,0 0 0,0 0 0,0 0 15,0 0-15,-23 23 16,23-23-16,-23 23 0,0 0 16,0 0-16,0 0 0,23 23 15,-23-23-15,0 23 0,0 0 0,0 0 16,-1 23-16,1 0 0,23 1 0,-23-1 16,0 0-16,23 23 0,-23 0 0,23-22 15,0 22-15,0 0 0,23 0 0,-23-22 16,23 22-16,-23-23 0,23 0 0,0 0 15,-23 1-15,24-1 0,-1-23 0,0 0 16,0 0-16,0 0 0,0 0 0,0-23 16,0 0-16,0 23 0,0-23 0,0-23 15,1 23-15,-1 0 16,-23-23-16,23 23 0,-23-23 0,23 0 16,-23 0-16,23 0 0,-23 0 0,0 0 15,0 0-15,0-1 0,0 1 0,0 0 16,0 0-16,0 0 0,0 0 15,-23 23-15,23-23 0,0 46 32,23-23-17,-23 23-15,23-23 0,0 23 16,0-23-16,0 0 0,0 0 16,0 0-16,24 0 0,-24 0 0,0-23 15,23 23-15,-23 0 0</inkml:trace>
        </inkml:traceGroup>
        <inkml:traceGroup>
          <inkml:annotationXML>
            <emma:emma xmlns:emma="http://www.w3.org/2003/04/emma" version="1.0">
              <emma:interpretation id="{59196CB6-5E1C-4A37-B8FA-EACD16CE157C}" emma:medium="tactile" emma:mode="ink">
                <msink:context xmlns:msink="http://schemas.microsoft.com/ink/2010/main" type="inkWord" rotatedBoundingBox="9167,4594 9707,4535 9749,4917 9209,4977"/>
              </emma:interpretation>
            </emma:emma>
          </inkml:annotationXML>
          <inkml:trace contextRef="#ctx0" brushRef="#br0" timeOffset="21388.795">5288 3141 0,'23'0'16,"0"-23"-16,1 23 16,-1 0-16,0-23 0,0 23 15,0 0-15,0 0 0,0-23 0,0 23 16,0 0-16,0 0 0,0 0 0,1 0 15,-1-23-15,0 23 0,0 0 16,0 0-16,0 0 0</inkml:trace>
          <inkml:trace contextRef="#ctx0" brushRef="#br0" timeOffset="21140.9408">5150 2772 0,'23'0'31,"0"0"-15,0 23-16,0-23 16,0 0-16,0 0 0,0 0 15,0 0-15,1 0 0,-1 0 0,0 23 16,23-23-16,-23 0 0,0-23 15,0 23-15,0 0 0,0 0 0,0 0 16,1 0-16</inkml:trace>
        </inkml:traceGroup>
      </inkml:traceGroup>
    </inkml:traceGroup>
    <inkml:traceGroup>
      <inkml:annotationXML>
        <emma:emma xmlns:emma="http://www.w3.org/2003/04/emma" version="1.0">
          <emma:interpretation id="{3ED18D92-30D8-4E8A-96A8-348CE9718300}" emma:medium="tactile" emma:mode="ink">
            <msink:context xmlns:msink="http://schemas.microsoft.com/ink/2010/main" type="paragraph" rotatedBoundingBox="3183,7798 13267,6875 13393,8250 3309,917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37E292E-89A2-4677-9AEB-CF4B665153C4}" emma:medium="tactile" emma:mode="ink">
              <msink:context xmlns:msink="http://schemas.microsoft.com/ink/2010/main" type="line" rotatedBoundingBox="3183,7798 13267,6875 13393,8250 3309,9174"/>
            </emma:interpretation>
          </emma:emma>
        </inkml:annotationXML>
        <inkml:traceGroup>
          <inkml:annotationXML>
            <emma:emma xmlns:emma="http://www.w3.org/2003/04/emma" version="1.0">
              <emma:interpretation id="{CD0C925D-3550-424F-B01A-059B63ECC84B}" emma:medium="tactile" emma:mode="ink">
                <msink:context xmlns:msink="http://schemas.microsoft.com/ink/2010/main" type="inkWord" rotatedBoundingBox="3183,7798 3732,7748 3851,9042 3301,9092"/>
              </emma:interpretation>
            </emma:emma>
          </inkml:annotationXML>
          <inkml:trace contextRef="#ctx0" brushRef="#br0" timeOffset="24378.0684">-323 5981 0,'0'-23'15,"0"0"-15,-23 23 16,0 0 0,0 0-16,0 23 15,0-23-15,0 23 16,0 1-16,-1-1 15,24 0-15,-23-23 0,23 23 0,-23 0 16,23 0-16,-23 0 0,0 0 0,23 0 16,-23 0-16,23 24 0,0-24 0,-23 0 15,23 0-15,-23 23 0,23-23 16,0 0-16,-23 23 0,23-23 0,0 24 16,-23-24-16,23 23 0,0 0 0,0-23 15,-23 23-15,23 1 0,0-24 0,0 23 16,0-23-16,0 23 0,0-23 0,0 23 15,0-23-15,0 1 0,23 22 0,-23-23 16,0 0-16,23 0 0,-23 0 0,23 0 16,0 0-16,0 0 0,0 0 15,0-23-15,0 0 0,0 0 16,0 0-16,1-23 0,-1 23 16,0-23-16,0 23 0,0-23 0,0 0 15,0 0-15,0 0 0,-23 0 16,23 0-16,0 0 0,0-24 0,-23 24 15,24 0-15,-24 0 0,0 0 0,23 0 16,-23 0-16,0 0 0,0 0 0,0 0 16,0 0-16,-23-1 15,-1 1-15,1 23 16,0 0-16,0 0 0,0 0 0,0 0 16,-23 0-16,23 0 0,0 23 0,-24-23 15,24 24-15,0-24 0,-23 23 0,23 0 16,0 0-16,0 0 0,0-23 0,0 23 15,23 0-15,-23 0 0</inkml:trace>
        </inkml:traceGroup>
        <inkml:traceGroup>
          <inkml:annotationXML>
            <emma:emma xmlns:emma="http://www.w3.org/2003/04/emma" version="1.0">
              <emma:interpretation id="{AAD97F08-67AF-4281-BE0F-EE059E9278FB}" emma:medium="tactile" emma:mode="ink">
                <msink:context xmlns:msink="http://schemas.microsoft.com/ink/2010/main" type="inkWord" rotatedBoundingBox="4324,8228 5173,8150 5236,8839 4387,8917"/>
              </emma:interpretation>
            </emma:emma>
          </inkml:annotationXML>
          <inkml:trace contextRef="#ctx0" brushRef="#br0" timeOffset="24991.7167">370 6720 0,'0'23'0,"-23"-23"0,23 24 15,0-1 1,0 0-1,0 0-15,23 0 16,-23 0-16,23 0 0,-23 0 16,23 0-16,-23 0 0,23 0 15,0-23-15,-23 24 0,23-1 0,0-23 16,1 23-16,-1-23 0,0 0 16,0 0-16,0 0 0,0 0 0,0 0 15,0-23-15,0 23 0,0-23 16,-23-1-16,23 1 0,1 0 15,-24 0-15,23-23 0,0 23 0,-23-23 0,23 23 16,-23-24-16,23 24 0,-23-23 0,0 0 16,0 23-16,0-23 0,0 23 15,-23-24-15,23 24 0,-23 0 0,23 0 16,-23 0-16,0 23 0,-1-23 0,1 23 16,0 0-16,-23 0 0,23 0 15,0 23-15,0 0 0,0-23 0,0 23 16,0 0-16,-1 24 0,24-24 0</inkml:trace>
          <inkml:trace contextRef="#ctx0" brushRef="#br0" timeOffset="25276.5726">924 6651 0,'46'-23'0,"-69"46"47,23 0-47,-23 0 16,23 0-16,0 0 16,23 1-16,-23-1 15,0 0-15,23-23 0,-23 23 0,23-23 0,0 23 16,1-23-16,-1 0 15,0 0-15,0 0 16,0 0-16,0-23 0,0 23 0,-23-23 16,23 23-16</inkml:trace>
        </inkml:traceGroup>
        <inkml:traceGroup>
          <inkml:annotationXML>
            <emma:emma xmlns:emma="http://www.w3.org/2003/04/emma" version="1.0">
              <emma:interpretation id="{2A0914BE-2A87-47D0-B1CA-DB941C7A681B}" emma:medium="tactile" emma:mode="ink">
                <msink:context xmlns:msink="http://schemas.microsoft.com/ink/2010/main" type="inkWord" rotatedBoundingBox="5881,7763 6511,7705 6606,8733 5975,8791"/>
              </emma:interpretation>
            </emma:emma>
          </inkml:annotationXML>
          <inkml:trace contextRef="#ctx0" brushRef="#br0" timeOffset="27143.4887">2148 5958 0,'46'-23'0,"-46"0"0,-23 23 16,23 23 31,0 0-32,0 0-15,0 1 16,0-1-16,23 0 0,-23 0 0,0 0 16,0 0-16,0 23 0,0-23 0,0 23 15,0-22-15,0 22 0,0-23 0,0 23 16,0-23-16,0 23 0,0 0 0,0-22 16,0 22-16,0 0 0,0-23 0,0 23 15,0-23-15,0 23 0,0-22 0,0-1 16,0 23-16,0-23 0,-23-23 0,23 23 15,0 0-15,0 0 0,-23-23 16,23 23-16</inkml:trace>
          <inkml:trace contextRef="#ctx0" brushRef="#br0" timeOffset="27395.3556">1986 6582 0,'-46'-69'0,"23"69"16,23-24-16,0 1 16,23 0-1,0 23-15,0-23 16,0 23-16,0 0 16,1 0-16,-1 0 0,23-23 0,-23 23 15,0 0-15,23 0 0,-23 0 0,0 0 16,0 0-16,24 0 0,-24 0 0,0 0 15,0 0-15,0 0 0,0 0 0,0 0 16,0 0-16,0-23 0,0 23 0</inkml:trace>
        </inkml:traceGroup>
        <inkml:traceGroup>
          <inkml:annotationXML>
            <emma:emma xmlns:emma="http://www.w3.org/2003/04/emma" version="1.0">
              <emma:interpretation id="{EE4C9AEF-EEE1-47F5-A2B0-7BDB934C6A9C}" emma:medium="tactile" emma:mode="ink">
                <msink:context xmlns:msink="http://schemas.microsoft.com/ink/2010/main" type="inkWord" rotatedBoundingBox="7389,7424 7982,7370 8083,8475 7490,8529"/>
              </emma:interpretation>
            </emma:emma>
          </inkml:annotationXML>
          <inkml:trace contextRef="#ctx0" brushRef="#br0" timeOffset="28194.8868">3787 6028 0,'-23'46'0,"0"-46"0,0 0 15,0 0-15,0 0 16,0 0-16,0-23 16,0 23-16,23-23 0,-23 0 15,-1-1-15,24 1 16,0 0-16,0 0 15,0 0-15,0 0 0,0 0 0,0 0 16,0 0-16,24 0 0,-24 0 0,23-1 16,-23 1-16,23 23 0,0-23 0,-23 0 15,23 0-15,0 0 0,0 0 16,0 23-16,0-23 0,0 23 16,0 0-16,1 0 15,-1 0-15,0 23 0,0 0 16,-23 0-16,23 0 0,-23 0 15,0 0-15,23 0 0,-23 24 0,0-24 16,0 23-16,0 0 0,0-23 0,0 23 16,0 1-16,0-1 0,-23 0 0,23 0 15,-23 0-15,23 0 0,-23 1 0,23-1 16,-23-23-16,23 23 0,-23 0 16,23-23-16,-24 24 0,1-24 0,0 0 15,0 0-15,23 0 0,-23 0 0,0 0 16,0-23-16,0 23 0,0-23 0,0 0 15,0 23-15,-1-46 0,1 23 16,0 0-16,0-23 0,23 0 16,-23 0-16,23 0 0,0 0 15,0 0-15,23 23 0,-23-23 0,0-1 16,23 1-16,-23 0 0,23 23 0,-23-23 16,23 0-16,1 23 0,-24-23 0,23 23 15,0 0-15,0 0 0,23 0 16,-23 0-1,0 0-15,-23 23 0,23 0 0,0-23 0,0 23 16,-23 0-16,24-23 0,-1 23 0,0 1 16,-23-1-16,23 0 0,0-23 15,0 23-15,-23 0 0,23-23 0,0 23 16,0-23-16,0 0 0,0 0 16</inkml:trace>
        </inkml:traceGroup>
        <inkml:traceGroup>
          <inkml:annotationXML>
            <emma:emma xmlns:emma="http://www.w3.org/2003/04/emma" version="1.0">
              <emma:interpretation id="{EB734797-6F97-4F88-9C26-A55BEB9EBA53}" emma:medium="tactile" emma:mode="ink">
                <msink:context xmlns:msink="http://schemas.microsoft.com/ink/2010/main" type="inkWord" rotatedBoundingBox="8517,7351 9403,7270 9496,8286 8610,8367"/>
              </emma:interpretation>
            </emma:emma>
          </inkml:annotationXML>
          <inkml:trace contextRef="#ctx0" brushRef="#br0" timeOffset="28899.5173">4572 6282 0,'0'23'0,"24"-23"0,-1 0 15,-23-23-15,23 23 16,0-23-16,0-1 0,-23 1 0,23 0 16,0-23-16,0 23 0,0-23 0,0 0 15,0 23-15,1-24 0,-1 1 16,0 0-16,-23 0 0,23 23 0,-23-23 15,23 22-15,-23-22 0,0 23 0,0 0 16,0 0-16,0 0 0,0 0 0,-23 23 16,23-23-16,-23 0 0,0 23 15,0-23-15,23 46 0,-24-23 16,1 0-16,23 23 0,-23-23 0,0 23 16,23 0-16,-23 0 0,23 0 0,-23 23 15,23 0-15,0-22 0,0 22 0,0 0 16,0 0-16,0 23 0,0-22 15,0-1-15,0 0 0,23 0 0,-23 0 16,23 0-16,-23 1 0,23-1 0,0-23 16,-23 23-16,23-23 0,1 0 0,-24 0 15,23-23-15,-23 23 0,23 1 0,0-24 16,0 0-16,0-24 16,-23 1-16,23 0 15,-23 0-15,0 0 0,23 0 0,-23 0 16,0 0-16,23 0 0,-23 0 0,0 0 15,0-1-15,23 1 0,-23 0 16,0 0-16,23 23 31,1 0-31,-1 0 16,0 23-16,0-23 16,0 0-16,0 0 15,0 0-15,0 0 0,0 0 16,0 0-16,0 0 0,1-23 15,-1 23-15,0 0 0,0-23 16,0 23-16</inkml:trace>
        </inkml:traceGroup>
        <inkml:traceGroup>
          <inkml:annotationXML>
            <emma:emma xmlns:emma="http://www.w3.org/2003/04/emma" version="1.0">
              <emma:interpretation id="{820E73F6-15BC-45A2-9F13-81A74EEB147C}" emma:medium="tactile" emma:mode="ink">
                <msink:context xmlns:msink="http://schemas.microsoft.com/ink/2010/main" type="inkWord" rotatedBoundingBox="10164,7447 10852,7384 10935,8296 10248,8359"/>
              </emma:interpretation>
            </emma:emma>
          </inkml:annotationXML>
          <inkml:trace contextRef="#ctx0" brushRef="#br0" timeOffset="30122.7868">6489 5612 0,'46'-23'31,"-23"23"-31,-23 23 0,-23-23 0,23 23 16,0 0-16,-23 0 0,23 0 16,0 0-16,0 1 0,-23-1 0,23 23 15,0-23-15,0 23 0,-23 0 0,23 0 16,0-22-16,0 22 0,0 0 16,0 0-16,0 0 0,0 0 0,0 1 15,0-24-15,0 23 0,0 0 0,0 0 16,0-23-16,0 0 0,0 1 15,23-24-15</inkml:trace>
          <inkml:trace contextRef="#ctx0" brushRef="#br0" timeOffset="30360.7263">6235 6097 0,'-23'-23'0,"0"23"15,46 0 1,0 0 0,0 0-16,0 0 15,23 0-15,-23 0 0,1 0 16,45 0-16,-23 0 0,-23 0 16,23-23-16,0 23 0,-22 0 0,22 0 15,0 0-15,-23 0 0,23 23 0,-23-23 16,23 0-16,-22 0 0</inkml:trace>
        </inkml:traceGroup>
        <inkml:traceGroup>
          <inkml:annotationXML>
            <emma:emma xmlns:emma="http://www.w3.org/2003/04/emma" version="1.0">
              <emma:interpretation id="{E7B77552-5639-42CF-A037-6D000AFCF9C2}" emma:medium="tactile" emma:mode="ink">
                <msink:context xmlns:msink="http://schemas.microsoft.com/ink/2010/main" type="inkWord" rotatedBoundingBox="11437,7405 12059,7348 12152,8364 11530,8421"/>
              </emma:interpretation>
            </emma:emma>
          </inkml:annotationXML>
          <inkml:trace contextRef="#ctx0" brushRef="#br0" timeOffset="31141.279">8059 5704 0,'-23'-23'0,"23"0"0,0 0 16,-23 23-16,23-23 0,-23 23 16,23-23-16,-23 23 0,23-23 15,-23 23-15,0-23 16,0 23-16,-1 0 16,1 0-16,23 23 0,-23-23 15,0 0-15,23 23 0,-23-23 0,0 23 16,23 0-16,-23-23 0,0 23 0,0 0 15,0 23-15,23-22 0,-23-1 0,-1 23 16,1-23-16,0 23 0,23-23 0,-23 23 16,0 1-16,23-24 0,-23 23 0,23 0 15,0-23-15,-23 23 0,23-23 16,0 24-16,23 45 16,0-69-16,0 0 0,0 0 0,0 23 15,0-23-15,1-23 0,-1 24 0,0-1 16,0-23-16,23 23 0,-23-23 0,0 0 15,23 0-15,-23 0 0,24 0 0,-24 0 16,23-23-16,-23 23 0</inkml:trace>
        </inkml:traceGroup>
        <inkml:traceGroup>
          <inkml:annotationXML>
            <emma:emma xmlns:emma="http://www.w3.org/2003/04/emma" version="1.0">
              <emma:interpretation id="{A80FCEC0-FE17-492F-93AC-8D1041AF1E6B}" emma:medium="tactile" emma:mode="ink">
                <msink:context xmlns:msink="http://schemas.microsoft.com/ink/2010/main" type="inkWord" rotatedBoundingBox="12769,7712 13339,7659 13346,7735 12775,7787"/>
              </emma:interpretation>
            </emma:emma>
          </inkml:annotationXML>
          <inkml:trace contextRef="#ctx0" brushRef="#br0" timeOffset="31574.0001">8752 5889 0,'23'0'15,"0"0"1,0 0-16,0 0 15,0 0-15,0 0 0,1 0 16,-1 0-16,23 0 0,-23 0 16,0 0-16,0 0 0,23 0 0,-23 0 0,0 23 15,1-23-15,-1 0 0,23 0 0,0 0 16,-23 0 0,0 0-16</inkml:trace>
        </inkml:traceGroup>
        <inkml:traceGroup>
          <inkml:annotationXML>
            <emma:emma xmlns:emma="http://www.w3.org/2003/04/emma" version="1.0">
              <emma:interpretation id="{C6911139-AB8E-4993-A320-3D4E423D508B}" emma:medium="tactile" emma:mode="ink">
                <msink:context xmlns:msink="http://schemas.microsoft.com/ink/2010/main" type="inkWord" rotatedBoundingBox="12812,8073 13361,8022 13369,8105 12819,8155"/>
              </emma:interpretation>
            </emma:emma>
          </inkml:annotationXML>
          <inkml:trace contextRef="#ctx0" brushRef="#br0" timeOffset="31841.8393">8798 6282 0,'23'0'0,"0"0"15,0-23-15,0 23 0,1 0 16,-1 0-16,0-24 0,23 24 0,-23 0 16,0 0-16,0 0 0,0 0 0,0 0 15,0 0-15,1 0 0,-1 0 0,0 0 16,46 24-16,-46-24 16,0 23-16,0-23 15</inkml:trace>
        </inkml:traceGroup>
      </inkml:traceGroup>
    </inkml:traceGroup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01.932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D93D75D1-432C-4E4F-96E0-6272926C85E7}" emma:medium="tactile" emma:mode="ink">
          <msink:context xmlns:msink="http://schemas.microsoft.com/ink/2010/main" type="inkDrawing" rotatedBoundingBox="18363,1652 18478,2967 18050,3004 17935,1689" semanticType="callout" shapeName="Other">
            <msink:destinationLink direction="with" ref="{C9437DE8-67BC-4FCF-BD33-16EC9CCB0D6E}"/>
          </msink:context>
        </emma:interpretation>
      </emma:emma>
    </inkml:annotationXML>
    <inkml:trace contextRef="#ctx0" brushRef="#br0">47 0 0,'-23'0'15,"-1"0"17,24 23-1,0 1-16,0-1-15,0 0 0,24 0 16,-24 0-16,0 0 0,23 0 0,-23 0 16,23 0-16,-23 0 0,23-23 15,0 0-15,0 0 16,0 0-16,0 0 0,0-23 16,0 23-16,-23-23 0,23 0 15,1 23-15,-1-23 0,-23 0 0,23 23 16,-23-23-16,23 23 0,-23-23 0,0 0 15,0 46 1,0 0 15,0 0-31,0 0 0,0 23 16,0-23-16,0 23 0,0-22 0,0 22 16,23 0-16,-23 46 15,23-46-15,-23 47 0,23-47 0,-23 0 16,23 0-16,-23 1 0,0-1 0,0 0 15,23 0-15,-23 0 0,0-23 16,0 24-16,0-24 0,0 0 0,0 23 16,0-23-16,-23 0 0,23 0 0,0 0 15,-23-23-15,23 23 0,-23-23 16,0 23-16,0-23 16,0 0-16,0 0 0,0-23 0,-24 23 15,24 0-15,0-23 0,0 0 0,0 23 16,0-23-16,0 0 0,0 23 0,23-23 15,-23 0-15,23 0 0,0 0 16,0 0-16,0-1 0,0 1 0,0 0 16,23 0-16,0 0 0,-23 0 0,23-23 15,0 23-15,0 0 0,0-24 0,0 24 16,0 0-16,0-23 0,24 23 0,-24 0 16,0-23-16</inkml:trace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02.402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B02F3E57-4F6A-4EDA-B94E-C18386126D64}" emma:medium="tactile" emma:mode="ink">
          <msink:context xmlns:msink="http://schemas.microsoft.com/ink/2010/main" type="inkDrawing" rotatedBoundingBox="19232,507 19236,2885 18776,2886 18773,508" semanticType="verticalRange" shapeName="Other"/>
        </emma:interpretation>
      </emma:emma>
    </inkml:annotationXML>
    <inkml:trace contextRef="#ctx0" brushRef="#br0">0 0 0,'115'0'15,"-92"0"-15,0 23 0,0 0 16,0-23-16,0 23 0,1 0 0,-24 0 0,23 0 15,0 0-15,0 24 0,-23-24 16,23 23-16,0 0 0,-23 0 0,23 0 16,-23 24-16,23-1 0,0 0 0,-23 0 15,0 1-15,23-1 0,-23 23 0,0 1 16,0-24-16,0 23 0,0-22 0,0 22 16,0-23-16,-23 24 0,23-24 0,-23 0 15,0 24-15,23-24 0,-23 0 0,0-23 16,0 24-16,0-1 0,23-23 0,-23 0 15,0 0-15,-1-23 0,1 24 0,23-24 16,-23 0-16,0 0 0,0 0 16,-23 0-1</inkml:trace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6:48.737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CAF4ED75-8965-402E-B221-9E9184053261}" emma:medium="tactile" emma:mode="ink">
          <msink:context xmlns:msink="http://schemas.microsoft.com/ink/2010/main" type="inkDrawing" rotatedBoundingBox="5238,2049 6072,2030 6075,2128 5240,2147" semanticType="callout" shapeName="Other">
            <msink:sourceLink direction="with" ref="{63C197F8-F10C-461F-9642-81CA6B2F6DC9}"/>
          </msink:context>
        </emma:interpretation>
      </emma:emma>
    </inkml:annotationXML>
    <inkml:trace contextRef="#ctx0" brushRef="#br0">2009 485 0,'0'-23'0,"0"0"16,23 23 0,-23-23 30,23 23-46,1 0 16,-1 0 0,0 0-16,0-23 0,0 23 15,0 0-15,0 0 0,0 0 0,0 0 16,0 0-16,0 0 0,1 23 16,-1-23-16,0 0 0,0 0 15,0 0-15,0 0 0,0 23 0,0-23 0,0 0 16,0 0-16,0 0 0,1 0 15,-1 0-15,0 0 0,0-23 0,0 23 16,0 0-16,0 0 0,0-23 0,0 23 16,0 0-16,-23-23 0,23 23 0,1 0 31,-48 0 0,24 23-31,-23 0 16,23 0-16,-23-23 0,23 23 15</inkml:trace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6:49.649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41598795-A058-479C-9BDA-15BDF7DA2FCB}" emma:medium="tactile" emma:mode="ink">
          <msink:context xmlns:msink="http://schemas.microsoft.com/ink/2010/main" type="inkDrawing" rotatedBoundingBox="7063,1483 7428,3125 6906,3241 6541,1599" semanticType="callout" shapeName="Other">
            <msink:sourceLink direction="with" ref="{BB032C14-7792-416C-9449-4ADF40033468}"/>
          </msink:context>
        </emma:interpretation>
      </emma:emma>
    </inkml:annotationXML>
    <inkml:trace contextRef="#ctx0" brushRef="#br0">3464-46 0,'-23'-23'0,"23"0"16,0 46 15,-23-23-15,23 23-16,-23 0 15,23 0-15,0 0 16,0 0-16,0 1 0,-23-1 15,23 0-15,0 0 0,0 0 0,0 0 16,23 0-16,-23 23 0,0-23 0,0 0 16,23 1-16,-23-1 0,0 0 0,23 0 15,-23 0-15,23 0 0,-23 0 0,23-23 16,23 23-16,-23-23 16,0 0-16,1 0 0,-1-23 15,0 0-15,0 0 0,0 0 16,0 0-16,0 0 0,0 0 0,-23-1 15,23 1-15,0 0 0,-23 0 0,23 0 16,-23 0-16,24 0 0,-24 0 0,0 0 16,23 23-16,-23 23 47,-23-23-47,23 23 0,0 0 15,0 0-15,0 0 0,0 0 0,23 23 16,-23-22-16,0 22 0,0-23 0,0 23 15,0 0-15,23 0 0,-23 1 0,0-1 16,0 0-16,23-23 0,-23 23 0,0 0 16,23 1-16,-23-1 0,0 0 0,23 0 15,-23-23-15,0 23 0,23 1 0,-23-1 16,0-23-16,0 23 0,0-23 0,0 23 16,0-23-16,0 24 0,0-24 15,0 0-15,0 0 0,-23 0 0,23 0 16,-23 0-16,23 0 0,-23-23 0,23 23 15,-23-23-15,0 0 0,0 0 16,-1 0-16,1 0 0,0-23 16,0 23-16,0-23 0,0 23 0,0-23 15,0 0-15,0 0 0,23 0 16,-23 0-16,23 0 0,0-1 16,0 1-16,0 0 0,0 0 15,23 0-15,-23 0 0,23 0 16,-23 0-16,23 0 0,-23 0 0,23 0 15,0-1-15,0 1 0,0 0 0,0 0 16,0 0-16,1-23 0,-1 23 0,0 0 16,0 0-16,0 23 0,0-23 0,0-1 15,0 1-15,0 0 0</inkml:trace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6:50.681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24EAD1BB-4DE8-42DD-A76E-6AC7C8120769}" emma:medium="tactile" emma:mode="ink">
          <msink:context xmlns:msink="http://schemas.microsoft.com/ink/2010/main" type="inkDrawing" rotatedBoundingBox="8289,2046 8982,2065 8980,2139 8287,2120" semanticType="callout" shapeName="Other"/>
        </emma:interpretation>
      </emma:emma>
    </inkml:annotationXML>
    <inkml:trace contextRef="#ctx0" brushRef="#br0">5173 462 0,'-70'-23'0,"47"23"15,23-23-15,-23 23 0,23-23 47,23 23-47,0 0 16,1 0-1,-1 0-15,0 0 0,0 0 0,0 0 16,23 0-16,-23 0 0,23 0 0,-23 0 16,24 23-16,-24-23 0,23 0 0,-23 0 15,23 0-15,-23 0 0,0 0 0,0 0 16,1 23-16,-1-23 0,0 0 0,0-23 16,0 23-16,0 0 0</inkml:trace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6:50.404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5D8DCD90-D10B-4441-B2F6-08B6E1CF1E54}" emma:medium="tactile" emma:mode="ink">
          <msink:context xmlns:msink="http://schemas.microsoft.com/ink/2010/main" type="inkDrawing" rotatedBoundingBox="8549,2607 8591,1430 8630,1431 8589,2609" semanticType="callout" shapeName="Other"/>
        </emma:interpretation>
      </emma:emma>
    </inkml:annotationXML>
    <inkml:trace contextRef="#ctx0" brushRef="#br0">5381-231 0,'0'23'62,"0"1"-31,0-1-31,0 0 0,0 0 16,0 0-16,0 0 0,0 23 0,0-23 16,-24 23-16,24 1 0,0-1 0,0 0 15,0 0-15,0 0 0,0 1 0,0 22 16,0-23-16,-23 0 0,23 0 0,0 1 15,0-1-15,0 0 0,0 0 0,0 0 16,0-23-16,0 24 0,23-24 0,-23 0 16,0 0-16,0 0 0,0 0 15</inkml:trace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06.222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1E500FDF-F66F-46E1-8947-4CFC783A31AF}" emma:medium="tactile" emma:mode="ink">
          <msink:context xmlns:msink="http://schemas.microsoft.com/ink/2010/main" type="inkDrawing" rotatedBoundingBox="2788,6361 2949,4736 3556,4796 3396,6421" semanticType="callout" shapeName="Other"/>
        </emma:interpretation>
      </emma:emma>
    </inkml:annotationXML>
    <inkml:trace contextRef="#ctx0" brushRef="#br0">577 0 0,'0'23'63,"-23"0"-47,23 0-16,-23 0 0,23 0 15,-23 23-15,23-23 0,-23 23 0,0-22 16,23 22-16,-24 0 0,1-23 0,23 23 15,-23 0-15,23 1 0,-23-1 0,0 0 16,23 0-16,-23-23 0,0 23 0,23 1 16,-23-1-16,23 0 0,-23-23 0,0 23 15,23-23-15,-23 0 0,-1 24 0,24-24 16,-23 0-16,0 0 0,23 0 0,-23 0 16,0 0-16,23 0 0,-23 0 0,23 0 15,-23 0-15,0 1 16,23-1-16,-23-23 15,23 23-15,23-23 32,0 0-17,0 0 1,0 0-16,0 0 0,0 0 16,0 0-16,0 0 0,1-23 15,-1 23-15,0 0 0,0-23 0,0 23 16,0 0-16,0-24 0,0 1 0,23 23 15,-23-23-15,1 0 0,-1 23 0,-23-23 16,23 0-16,0 0 0,0 0 16,0 23-16,-23-23 0,23 0 0,-23 0 15,23 23-15,-23-24 0,0 1 16,0 46 31,0 1-32,0-1-15,0 0 0,0 0 16,0 0-16,0 0 0,0 0 0,0 23 16,-23-23-16,23 0 0,0 24 0,0-24 15,0 0-15,0 23 0,0-23 0,-23 0 16,23 0-16,0 0 0,0 0 16,0 1-16,0-1 0,0 0 0,-23 0 15,23 0-15,0 0 16</inkml:trace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07.255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297E7493-9F55-4538-A093-3750F146266B}" emma:medium="tactile" emma:mode="ink">
          <msink:context xmlns:msink="http://schemas.microsoft.com/ink/2010/main" type="inkDrawing" rotatedBoundingBox="4239,5435 4944,6186 4891,6235 4186,5485" semanticType="callout" shapeName="Other">
            <msink:sourceLink direction="with" ref="{63C197F8-F10C-461F-9642-81CA6B2F6DC9}"/>
          </msink:context>
        </emma:interpretation>
      </emma:emma>
    </inkml:annotationXML>
    <inkml:trace contextRef="#ctx0" brushRef="#br0">58 48 0,'-24'-23'0,"1"23"16,23-23-16,-23 23 15,23 23 1,23 0 15,-23 0-31,23 1 0,-23-1 16,24 0-16,-1 0 0,0 0 15,0 0-15,0 0 0,0 0 0,0 0 16,0 23-16,0-22 0,0-1 0,24 0 16,-24 0-16,0 0 0,0 0 0,0-23 15,0 23-15,0 0 0,0 0 16,46 47-16,-22-1 16,-24-69-16,0 23 15,-23 0-15,23 0 16,-23 0-16,23-23 0</inkml:trace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06.863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2B82B950-F5C3-459F-9C4D-060501BCCC02}" emma:medium="tactile" emma:mode="ink">
          <msink:context xmlns:msink="http://schemas.microsoft.com/ink/2010/main" type="inkDrawing" rotatedBoundingBox="4313,6175 4774,5138 4850,5172 4389,6209" semanticType="callout" shapeName="Other">
            <msink:sourceLink direction="with" ref="{63C197F8-F10C-461F-9642-81CA6B2F6DC9}"/>
          </msink:context>
        </emma:interpretation>
      </emma:emma>
    </inkml:annotationXML>
    <inkml:trace contextRef="#ctx0" brushRef="#br0">508 0 0,'23'0'16,"-46"0"46,23 23-62,-23-23 16,23 23-16,-24 0 15,24 0-15,-23 1 0,23-1 0,-23 0 16,23 23-16,-23-23 0,23 0 0,-23 23 16,0 0-16,23-22 0,-23 22 0,0 0 15,23-23-15,-23 23 0,0 0 0,23 1 16,-23-24-16,-1 23 0,1 0 0,23 0 16,-23-23-16,0 0 0,23 24 15,-23-24-15,23 0 0,-23 0 0,23 0 16,-23-23-16,23 23 0,-23-23 0,23 23 15,-23-23-15,0-23 16</inkml:trace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08.710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4CC20134-6A6C-498B-B33E-460817C9F334}" emma:medium="tactile" emma:mode="ink">
          <msink:context xmlns:msink="http://schemas.microsoft.com/ink/2010/main" type="inkDrawing" rotatedBoundingBox="4500,4383 4590,6992 3983,7013 3892,4404" semanticType="callout" shapeName="Other">
            <msink:sourceLink direction="with" ref="{63C197F8-F10C-461F-9642-81CA6B2F6DC9}"/>
            <msink:sourceLink direction="with" ref="{40889DEB-30B1-4414-9616-6416F022D32C}"/>
          </msink:context>
        </emma:interpretation>
      </emma:emma>
    </inkml:annotationXML>
    <inkml:trace contextRef="#ctx0" brushRef="#br0">577 185 0,'0'-70'0,"0"47"0,0 0 16,0 0-16,-23 23 0,0-23 15,0 23 1,0-23-16,0 23 15,0 23-15,0-23 16,0 0-16,0 23 0,-1-23 0,1 0 16,23 23-16,-23 0 0,0 0 0,0 1 15,0-1-15,0 0 0,0 23 0,0-23 16,0 23-16,0-23 0,-1 23 0,1 1 16,23-1-16,-23 0 0,0 0 0,23 0 15,-23 1-15,23 22 0,0-23 0,0 0 16,0 23-16,0 1 0,23-1 0,-23 0 15,23 1-15,0 22 0,0-23 0,1 24 16,-1-24-16,23 23 0,-23 1 0,0-24 16,0 0-16,0 23 0,0-22 0,0-1 15,0-23-15,1 23 0,-1 1 16,0-24-16,0 0 0,0 0 0,0 0 16,-23 1-16,23-24 0,-23 0 0,23 23 0,-23-23 15,0 0-15,23 0 16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4:57.858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B4F476F4-27B5-4202-9569-49892F528885}" emma:medium="tactile" emma:mode="ink">
          <msink:context xmlns:msink="http://schemas.microsoft.com/ink/2010/main" type="inkDrawing" rotatedBoundingBox="3841,3473 4343,987 4981,1116 4479,3602" semanticType="callout" shapeName="Other">
            <msink:sourceLink direction="with" ref="{08166F7B-77A5-4FEF-A457-C8B88AA6E3EB}"/>
            <msink:sourceLink direction="with" ref="{DEBA2B22-915E-44BE-AEE8-BE79C9FC82EB}"/>
          </msink:context>
        </emma:interpretation>
      </emma:emma>
    </inkml:annotationXML>
    <inkml:trace contextRef="#ctx0" brushRef="#br0">785 95 0,'0'-46'0,"-23"46"0,23-23 0,-23 23 15,0 0-15,23-23 0,-23 23 16,-1 0-16,1 0 16,0 0-16,0 0 0,0 0 15,0 0-15,0 23 16,0-23-16,0 23 0,0 0 0,0-23 16,-1 23-16,1 0 0,0 24 0,0-24 15,0 0-15,0 23 0,0 0 0,0-23 16,0 23-16,-23 1 0,22-1 0,1 23 15,0-23-15,0 24 0,23-24 0,-23 23 16,0 0-16,23-23 0,-23 47 0,23-24 16,0 70-16,0-47 15,-23-23-15,23 24 0,0-24 0,0 23 0,0 1 16,23-24-16,-23 23 0,0-22 0,23-1 16,-23 0-16,23 0 0,0-22 15,0 22-15,0-23 0,0 0 0,24 0 16,-24 1-16,23-24 0,0 23 0,0-23 15</inkml:trace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10.126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5063C7E0-4221-4E2A-9062-55D27835D75F}" emma:medium="tactile" emma:mode="ink">
          <msink:context xmlns:msink="http://schemas.microsoft.com/ink/2010/main" type="inkDrawing" rotatedBoundingBox="5727,5511 6444,5716 6416,5814 5699,5609" semanticType="callout" shapeName="Other"/>
        </emma:interpretation>
      </emma:emma>
    </inkml:annotationXML>
    <inkml:trace contextRef="#ctx0" brushRef="#br0">139 139 0,'-46'-46'0,"46"23"0,-24 23 0,24-23 16,-23 23-16,23-23 0,-23 23 15,0-24 1,46 24 15,-23 24-31,23-24 16,-23 23-16,23-23 0,-23 23 15,24-23-15,-1 23 0,0-23 0,0 23 16,0-23-16,0 23 0,0-23 0,23 0 16,-23 23-16,0-23 0,1 0 15,-1 0-15,0 23 0,0-23 0,0 0 16,0 0-16,0 0 0,0 0 0,0 0 16,0 23-16,0-23 0,1 0 15,-1 0-15,0 0 0,0 0 16,0 0-1,0 0 1</inkml:trace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09.758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5236707B-C006-4001-A8AB-66D0F31CA008}" emma:medium="tactile" emma:mode="ink">
          <msink:context xmlns:msink="http://schemas.microsoft.com/ink/2010/main" type="inkDrawing" rotatedBoundingBox="5932,6233 6026,5053 6073,5057 5978,6237" semanticType="callout" shapeName="Other">
            <msink:sourceLink direction="with" ref="{63C197F8-F10C-461F-9642-81CA6B2F6DC9}"/>
          </msink:context>
        </emma:interpretation>
      </emma:emma>
    </inkml:annotationXML>
    <inkml:trace contextRef="#ctx0" brushRef="#br0">115 0 0,'24'0'0,"-48"0"47,24 23-15,0 0-32,-23-23 15,23 23-15,0 0 0,0 0 0,0 0 16,0 0-16,0 0 0,0 24 0,0-24 15,0 23-15,0-23 0,0 23 0,0-23 16,0 23-16,0-23 0,0 24 0,0-24 16,-23 23-16,23-23 0,0 23 0,0-23 15,0 23-15,0-22 0,0 22 0,0-23 16,-23 23-16,23-23 0,0 23 16,-23 70-1,23-93-15,0 0 0,0 0 16,0 0-16,-23 0 0,23 0 15</inkml:trace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11.508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40889DEB-30B1-4414-9616-6416F022D32C}" emma:medium="tactile" emma:mode="ink">
          <msink:context xmlns:msink="http://schemas.microsoft.com/ink/2010/main" type="inkDrawing" rotatedBoundingBox="7449,5013 7811,7065 7349,7147 6987,5095" shapeName="Other">
            <msink:destinationLink direction="with" ref="{4CC20134-6A6C-498B-B33E-460817C9F334}"/>
          </msink:context>
        </emma:interpretation>
      </emma:emma>
    </inkml:annotationXML>
    <inkml:trace contextRef="#ctx0" brushRef="#br0">123 0 0,'0'23'15,"-23"-23"32,23-23-47,0 46 47,-23-23-47,23 23 31,-23-23-31,23 23 16,0 0-16,0 0 0,0 0 16,-23 0-16,23 0 0,0 24 0,0-1 15,-23-23-15,23 23 0,0 0 0,0 23 16,0-22-16,0-1 0,0 0 0,0 0 16,0 0-16,23 1 0,-23-1 0,0 0 15,0 0-15,23-23 0,-23 0 0,23 0 16,-23 0-16,23 1 0,0-24 15,0 0-15,0-24 16,-23 1-16,23 0 0,0 0 0,1-23 16,-1 23-16,-23-23 0,23 23 0,0-24 15,0 24-15,-23 0 0,23 0 0,-23 0 16,23 0-16,-23 0 0,23 23 16,-23-23-16,23 23 15,-23 23 1,23 0-1,-23 0-15,0 0 0,0 0 0,23 23 16,-23-22-16,0 22 0,24 0 0,-24 0 16,0 0-16,0 0 0,23 1 0,-23-1 15,23 0-15,-23 23 0,23-23 0,-23 1 16,23-1-16,-23 0 0,0 0 16,0 0-16,0 24 0,0-24 0,0 0 15,0 0-15,0 0 0,0 1 0,-23-1 16,23 0-16,0-23 0,-23 0 0,23 23 15,0-23-15,-23 0 0,23 1 0,-23-24 16,23 23-16,-24-23 0,1 23 0,0-23 16,0 0-16,0 0 0,0-23 0,0 23 15,23-23-15,-23 23 0,0-24 0,0 1 16,23 0-16,-23 0 0,23-23 0,-24 23 16,24 0-16,0-23 0,0 23 0,0-24 15,0 24-15,0-23 0,0 23 0,24-23 16,-24 23-16,23-23 0,-23 22 15,23-22-15,0 23 0,0-23 0,0 23 16,0-23-16,0 23 0</inkml:trace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11.942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BB032C14-7792-416C-9449-4ADF40033468}" emma:medium="tactile" emma:mode="ink">
          <msink:context xmlns:msink="http://schemas.microsoft.com/ink/2010/main" type="inkDrawing" rotatedBoundingBox="8395,3910 8790,7313 7943,7412 7548,4008" shapeName="Other">
            <msink:destinationLink direction="with" ref="{41598795-A058-479C-9BDA-15BDF7DA2FCB}"/>
            <msink:destinationLink direction="with" ref="{2390A183-A806-43AC-B5E9-A6C8260E2A27}"/>
          </msink:context>
        </emma:interpretation>
      </emma:emma>
    </inkml:annotationXML>
    <inkml:trace contextRef="#ctx0" brushRef="#br0">0 325 0,'46'-70'0,"-23"24"0,0 23 15,-23 0-15,23 0 0,0 0 0,0-23 16,0 23-16,0 23 0,1-24 0,-1 1 16,0 23-16,0 0 0,0 23 0,0-23 15,0 24-15,23-1 0,-23 0 0,0 0 16,24 23-16,-24 0 0,23 0 0,-23 24 16,23-24-16,-23 23 0,0 0 0,24 24 15,-24-24-15,0 23 0,23 1 0,-23-1 16,0 0-16,0 1 0,0-1 0,-23 1 15,23-1-15,-23 23 0,0-22 16,0-1-16,0 0 0,-23 1 0,23 22 16,-23-22-16,0-1 0,0 0 0,0 24 15,0-24-15,-23 1 0,23-1 0,-24-23 16,24 24-16,-23-1 0,0 0 0,0-22 16,23-1-16,-24 23 0,1-46 0,0 24 15,0-1-15</inkml:trace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13.092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CE5DA87C-E29E-46C8-910E-8A834E507ED4}" emma:medium="tactile" emma:mode="ink">
          <msink:context xmlns:msink="http://schemas.microsoft.com/ink/2010/main" type="inkDrawing" rotatedBoundingBox="9421,5264 10248,5164 10256,5234 9429,5333" shapeName="Other"/>
        </emma:interpretation>
      </emma:emma>
    </inkml:annotationXML>
    <inkml:trace contextRef="#ctx0" brushRef="#br0">0 71 0,'23'24'0,"0"-24"46,0 0-30,0 0-16,0 0 0,0 0 16,0 0-16,24 0 0,-24 0 0,0 0 15,0 0-15,23 0 0,-23 0 0,0 0 16,0 0-16,23-24 0,-22 24 16,-1 0-16,0 0 0,23-23 0,-23 23 15,0 0-15,0-23 0,0 23 0,0 0 16,0 0-16,47-23 15,-47 23-15,0 0 16,0 0 0,-23 23-16</inkml:trace>
  </inkml:traceGroup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6:56.093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54696CFB-C63B-4DC7-B335-2AA1AC90A2F1}" emma:medium="tactile" emma:mode="ink">
          <msink:context xmlns:msink="http://schemas.microsoft.com/ink/2010/main" type="inkDrawing" rotatedBoundingBox="11037,1916 11083,1916 11083,1939 11037,1939" shapeName="Other"/>
        </emma:interpretation>
      </emma:emma>
    </inkml:annotationXML>
    <inkml:trace contextRef="#ctx0" brushRef="#br0">-3210 577 0,'23'0'16,"-23"23"-16,0-46 16,23 23-16</inkml:trace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6:57.544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8B013E38-2847-4028-85C2-48D629D03F1E}" emma:medium="tactile" emma:mode="ink">
          <msink:context xmlns:msink="http://schemas.microsoft.com/ink/2010/main" type="inkDrawing" rotatedBoundingBox="12744,2446 12768,1056 13391,1067 13367,2457" semanticType="callout" shapeName="Other">
            <msink:sourceLink direction="to" ref="{C5A6DE2B-F178-4DCC-865F-7AED26C6DA06}"/>
            <msink:sourceLink direction="from" ref="{C5A6DE2B-F178-4DCC-865F-7AED26C6DA06}"/>
          </msink:context>
        </emma:interpretation>
      </emma:emma>
    </inkml:annotationXML>
    <inkml:trace contextRef="#ctx0" brushRef="#br0">-1293 185 0,'-23'0'16,"23"-23"-1,-24 23 16,1-23 32,-23-93-32,46 93-31,0 0 0,23 0 16,-23 0-16,0 0 0,0 0 0,23-1 15,-23 1-15,0 0 0,23 23 16,-23-23-16,0 0 0,24 23 0,-1-23 16,0 0-16,0 23 15,0 0-15,0 0 16,0 0-16,0 0 16,-23 23-16,23-23 0,-23 23 0,23 0 15,0 0-15,-23 0 0,24 0 16,-1 116-1,-23-93-15,0-23 0,0 23 0,0 1 16,0-1-16,-23 0 0,23 0 0,-24 23 16,24-22-16,-23-1 0,0 0 0,23 0 15,-23 0-15,0 1 0,0 22 0,0-23 16,0-23-16,0 23 0,0 0 0,0 1 16,-24-24-16,24 23 0,0-23 0,0 0 15,0 0-15,23 0 0,-23-23 0,23 23 16,-23-23-16,23-23 15,0 0 1,0 0-16,23 23 0,-23-23 0,23 0 16,-23 0-16,23 0 0,0 0 0,-23 0 15,23 23-15,0-24 0,0 1 16,1 23-16,-1 0 0,-23-23 0,23 23 16,0 0-16,0 0 0,0 0 15,0 0-15,-23 23 0,23-23 0,0 0 16,-23 23-16,23-23 0,0 24 0,-23-1 15,24-23-15,-24 23 0,23-23 0,0 23 16,-23 0-16,23-23 0,-23 23 0,23-23 16,0 0-16,-23 23 0,23-23 15,0 0-15,0 0 0</inkml:trace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6:58.242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78655AE0-2664-45B2-91CF-7596F07C0B5D}" emma:medium="tactile" emma:mode="ink">
          <msink:context xmlns:msink="http://schemas.microsoft.com/ink/2010/main" type="inkDrawing" rotatedBoundingBox="14093,1720 14763,2228 14722,2282 14052,1774" semanticType="callout" shapeName="Other">
            <msink:sourceLink direction="with" ref="{B7A57DE6-9B11-4E1F-8C14-8BFED2845980}"/>
          </msink:context>
        </emma:interpretation>
      </emma:emma>
    </inkml:annotationXML>
    <inkml:trace contextRef="#ctx0" brushRef="#br0">-139 416 0,'0'-23'0,"-23"23"0,46 23 47,-23 0-31,23-23-16,-23 23 0,23 0 15,0 0-15,1 0 0,-1 0 0,0 0 16,0 0-16,23 0 0,-23 1 16,0-1-16,23 0 0,-23 0 0,24 0 15,-24 0-15,0 0 0,0 0 0,23-23 16,-23 23-16,0-23 0,0 23 0,0-23 15,1 23-15,-1-23 0,0 24 16</inkml:trace>
  </inkml:traceGroup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6:57.963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37DECDF6-3AD4-484E-BEDE-A02740E65D43}" emma:medium="tactile" emma:mode="ink">
          <msink:context xmlns:msink="http://schemas.microsoft.com/ink/2010/main" type="inkDrawing" rotatedBoundingBox="14241,2468 14625,1334 14659,1346 14275,2479" semanticType="callout" shapeName="Other">
            <msink:sourceLink direction="with" ref="{B7A57DE6-9B11-4E1F-8C14-8BFED2845980}"/>
          </msink:context>
        </emma:interpretation>
      </emma:emma>
    </inkml:annotationXML>
    <inkml:trace contextRef="#ctx0" brushRef="#br0">369 23 0,'23'0'0,"-23"-23"0,0 46 16,0 0-1,0 0 1,-23-23-16,23 23 0,-23 0 0,23 1 15,-23-1-15,23 23 0,-23-23 0,23 0 16,-23 23-16,23-23 0,-23 23 0,23 1 16,-23-1-16,0 0 0,23 0 0,-24 0 15,1 1-15,23-1 0,-23 0 0,0 0 16,23 0-16,-23-23 0,23 24 0,-23-1 16,23-23-16,-23 23 0,23-23 0,0 0 15,-23 0-15,23 0 0,-23 0 16</inkml:trace>
  </inkml:traceGroup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14.244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FB46BAEE-C6D9-40A7-BE1F-BF84F7001316}" emma:medium="tactile" emma:mode="ink">
          <msink:context xmlns:msink="http://schemas.microsoft.com/ink/2010/main" type="inkDrawing" rotatedBoundingBox="11234,5911 11299,4415 12045,4447 11980,5943" semanticType="callout" shapeName="Other">
            <msink:sourceLink direction="to" ref="{66620643-0E7E-4EA9-B022-729E344E30E6}"/>
            <msink:sourceLink direction="with" ref="{F581AA91-55EF-47E3-ADDB-D2F4DDF9FE17}"/>
          </msink:context>
        </emma:interpretation>
      </emma:emma>
    </inkml:annotationXML>
    <inkml:trace contextRef="#ctx0" brushRef="#br0">-2887 3394 0,'23'-23'0,"-23"46"0,0-46 0,0 46 31,-23-46-15,23 0-1,-23 23-15,23-23 31,0 0 1,0 0-1,23 0-31,-23 0 16,23 23-16,1-23 0,-24 0 0,23 23 15,0-24-15,0 1 0,0 23 0,0-23 16,0 23-16,0-23 0,23 23 0,-23 0 15,1 0-15,-1 0 0,0 0 0,0 23 16,0-23-16,0 23 0,0 0 16,0 1-16,0-1 0,-23 23 0,23-23 15,-23 23-15,0 0 0,0-23 16,0 24-16,0-1 0,0 0 0,0 0 16,0 0-16,-23 0 0,0 24 0,23-24 15,-23 0-15,0 0 0,0 0 0,0 1 16,-23-1-16,23 0 0,-1 0 0,1 0 15,-23 1-15,23-1 0,-23 0 0,23-23 16,0 0-16,-23 0 0,22 23 0,1-46 16,0 23-16,0-23 0,23 24 0,-23-24 15,0 0-15,0 0 16,23-24-16,0 1 0,0 0 16,0 0-16,0 0 0,23 0 15,0 0-15,-23 0 0,23 0 16,0 0-16,0 0 15,0 23-15,1 0 16,-1 0-16,-23 23 0,23-23 16,-23 23-16,23-23 0,0 23 0,-23 0 15,23 0-15,0 0 0,-23 0 0,23 0 16,-23 0-16,23 0 0,0 24 0,0-1 16,1-46-16,-1 23 0,0 0 15,0-23-15,0 23 0,0-23 0,0 0 16,0 0-16,0 0 0,0 0 0,0-23 15,1 23-15,22-23 0,-23 0 0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4:58.535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3B943E23-1467-418A-89C5-2C107561B91D}" emma:medium="tactile" emma:mode="ink">
          <msink:context xmlns:msink="http://schemas.microsoft.com/ink/2010/main" type="writingRegion" rotatedBoundingBox="6532,1801 7709,6349 6704,6609 5527,2062">
            <msink:destinationLink direction="with" ref="{DC9056F0-83A6-4E29-808D-6A4ACD199A64}"/>
            <msink:destinationLink direction="with" ref="{7B8B21E3-CA2F-4AD4-9C1E-847AE556D6B3}"/>
            <msink:destinationLink direction="with" ref="{DEBA2B22-915E-44BE-AEE8-BE79C9FC82EB}"/>
            <msink:destinationLink direction="with" ref="{D3B2D65A-98F0-4A2A-B068-39DCC1EE3E82}"/>
            <msink:destinationLink direction="with" ref="{D4C7051D-385C-4C95-A6EA-AAE2AC2053A7}"/>
            <msink:destinationLink direction="with" ref="{C4615F3A-0E71-433B-8DAD-3FA343809B80}"/>
          </msink:context>
        </emma:interpretation>
      </emma:emma>
    </inkml:annotationXML>
    <inkml:traceGroup>
      <inkml:annotationXML>
        <emma:emma xmlns:emma="http://www.w3.org/2003/04/emma" version="1.0">
          <emma:interpretation id="{A895E72F-8C2B-4D8D-AB42-558CDB286446}" emma:medium="tactile" emma:mode="ink">
            <msink:context xmlns:msink="http://schemas.microsoft.com/ink/2010/main" type="paragraph" rotatedBoundingBox="6532,1801 7709,6349 6704,6609 5527,206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1ADFFC0-597D-4D62-89EF-46646BB26678}" emma:medium="tactile" emma:mode="ink">
              <msink:context xmlns:msink="http://schemas.microsoft.com/ink/2010/main" type="line" rotatedBoundingBox="6532,1801 7709,6349 6704,6609 5527,2062"/>
            </emma:interpretation>
          </emma:emma>
        </inkml:annotationXML>
        <inkml:traceGroup>
          <inkml:annotationXML>
            <emma:emma xmlns:emma="http://www.w3.org/2003/04/emma" version="1.0">
              <emma:interpretation id="{08166F7B-77A5-4FEF-A457-C8B88AA6E3EB}" emma:medium="tactile" emma:mode="ink">
                <msink:context xmlns:msink="http://schemas.microsoft.com/ink/2010/main" type="inkWord" rotatedBoundingBox="6532,1801 6776,2744 5771,3004 5527,2062">
                  <msink:destinationLink direction="with" ref="{B4F476F4-27B5-4202-9569-49892F528885}"/>
                </msink:context>
              </emma:interpretation>
            </emma:emma>
          </inkml:annotationXML>
          <inkml:trace contextRef="#ctx0" brushRef="#br0">25 350 0,'23'0'0,"-23"-23"15,0 46 17,0 0-17,-23-23-15,23 23 0,0 0 16,-23 0-16,23 0 0,0 0 16,0 0-16,0 0 0,0 1 0,0-1 15,0 0-15,0 0 0,23 23 0,-23-23 16,23 0-16,-23 0 0,23 0 0,0 0 15,0 1-15,0-1 0,1 0 0,-1-23 16,0 0-16,0 23 0,0-23 0,23 0 16,-23-23-16,0 23 0,23-23 0,-22 23 15,22-23-15,-23-1 0,0 1 0,0-23 16,23 23-16,-23-23 0,0 23 0,-23-23 16,23 23-16,1-24 0,-1 1 0,-23 0 15,0 0-15,0 0 0,0 23 0,0-24 16,0 1-16,-23 23 0,23 0 0,-24-23 15,1 23-15,-23 0 0,23 0 16,0-1-16,-23 24 0,23-23 0,0 23 0,-24 0 16,1 0-16,23 23 0,-23 1 15,23-1-15,0 0 0,-23 0 0,23 0 16,-1 23-16</inkml:trace>
          <inkml:trace contextRef="#ctx0" brushRef="#br0" timeOffset="307.822">718 373 0,'46'46'0,"-46"-23"16,0 0-16,0 0 15,-23 0-15,23 0 0,23 1 16,-23-1-16,0 23 0,0-23 16,23 0-16,-23 0 0,23 0 15,-23 0-15,23 0 0,0-23 0,-23 23 0,23 1 16,0-24-16,1 0 0,-1 23 0,0-23 16,0 0-16,0 0 0,0-23 0,0 23 15,0-24-15,0 1 0</inkml:trace>
        </inkml:traceGroup>
        <inkml:traceGroup>
          <inkml:annotationXML>
            <emma:emma xmlns:emma="http://www.w3.org/2003/04/emma" version="1.0">
              <emma:interpretation id="{D43C67D6-F3A7-4CD6-9BF4-4D4A4DE15629}" emma:medium="tactile" emma:mode="ink">
                <msink:context xmlns:msink="http://schemas.microsoft.com/ink/2010/main" type="inkWord" rotatedBoundingBox="7486,5657 7668,6360 6775,6591 6593,5888"/>
              </emma:interpretation>
            </emma:emma>
          </inkml:annotationXML>
          <inkml:trace contextRef="#ctx0" brushRef="#br0" timeOffset="9162.7655">1156 4344 0,'0'-46'0,"0"23"15,-23 23-15,0 0 0,0 0 16,23 23-16,-23-23 15,23 23-15,0 0 16,0 1-16,0-1 0,0 0 16,0 0-16,23 0 0,0 0 15,-23 0-15,23 0 0,0-23 0,1 0 16,-1 23-16,0-23 0,0 0 0,0 0 16,0 0-16,0-23 0,0 23 0,0-23 15,0 23-15,0-23 0,1 0 0,-24 0 16,23-23-16,-23 23 0,23-1 0,-23-22 15,23 23-15,-23-23 0,0 0 16,0 23-16,0-23 0,-23 22 0,23-22 16,-23 23-16,23-23 0,-23 23 0,-1 0 15,24 0-15,-23 23 0,0-23 0,0 0 16,0 23-16,0 0 0,0 23 16,23 0-16,-23 0 0,23 0 15,-23 0-15,23 0 0</inkml:trace>
          <inkml:trace contextRef="#ctx0" brushRef="#br0" timeOffset="9461.6653">1595 4298 0,'46'-23'0,"-69"23"16,23-23-16,-23 23 15,0 0 1,0 0-16,23 23 16,-23-23-16,46 0 15,-23 23-15,0 0 16,23 0-16,0 1 16,0-24-16,-23 23 0,23 0 0,0-23 15,1 0-15,-1 23 0,0-23 0,0 0 16,0 0-16,0 0 0,0 0 0,0 0 15,23 0-15,-23 0 0,1 0 0,-1 0 16,0-23-16,0 23 0</inkml:trace>
        </inkml:traceGroup>
      </inkml:traceGroup>
    </inkml:traceGroup>
  </inkml:traceGroup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15.025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63EC8FA6-A5DE-4D89-AB5B-C92B36715289}" emma:medium="tactile" emma:mode="ink">
          <msink:context xmlns:msink="http://schemas.microsoft.com/ink/2010/main" type="inkDrawing" rotatedBoundingBox="12237,6502 12277,3547 12931,3556 12890,6511" semanticType="callout" shapeName="Other">
            <msink:sourceLink direction="with" ref="{C5A6DE2B-F178-4DCC-865F-7AED26C6DA06}"/>
            <msink:sourceLink direction="with" ref="{66620643-0E7E-4EA9-B022-729E344E30E6}"/>
          </msink:context>
        </emma:interpretation>
      </emma:emma>
    </inkml:annotationXML>
    <inkml:trace contextRef="#ctx0" brushRef="#br0">654 23 0,'0'-23'0,"-24"23"16,1 0-1,23 23-15,-23-23 0,0 0 0,0 23 16,0 0-16,0 0 0,0 0 0,0 0 15,0 0-15,-24 24 0,24-24 0,-23 23 16,23 23-16,-23-23 0,23 24 0,0-24 16,-23 23-16,22 23 0,-22-22 15,23-1-15,0 0 0,0 24 0,23-24 16,0 23-16,-23 1 0,46-1 0,-23-23 16,23 24-16,-23-1 0,23 0 0,0 1 15,0-24-15,24 23 0,-24 1 0,0-24 16,0 0-16,0 24 0,0-24 0,0 0 15,0-23-15,0 24 0,0-1 0,0-23 16,1 0-16,-1 23 0,0-45 0,0 22 16,0 0-16,0 0 0,0-23 0,-23 0 15,23 0-15,0-23 0</inkml:trace>
  </inkml:traceGroup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17.002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CD634B6D-4074-4875-8827-971BD298BBEF}" emma:medium="tactile" emma:mode="ink">
          <msink:context xmlns:msink="http://schemas.microsoft.com/ink/2010/main" type="inkDrawing" rotatedBoundingBox="13434,5770 13945,4437 13993,4456 13481,5788" semanticType="callout" shapeName="Other">
            <msink:sourceLink direction="with" ref="{66620643-0E7E-4EA9-B022-729E344E30E6}"/>
            <msink:sourceLink direction="with" ref="{811157F5-116C-4ABB-AB78-7D4DED2BCFE2}"/>
          </msink:context>
        </emma:interpretation>
      </emma:emma>
    </inkml:annotationXML>
    <inkml:trace contextRef="#ctx0" brushRef="#br0">508 0 0,'23'0'0,"0"0"0,-46 0 31,23 23-16,-23 0-15,23 1 16,0-1-16,-24 0 0,1 0 0,23 23 16,-23-23-16,0 23 0,23 0 0,-23 1 15,0-1-15,0 0 0,0-23 0,0 46 16,23-22-16,-23-1 0,0 0 0,-1 0 16,1 0-16,23 0 0,-23 24 0,0-24 15,23 0-15,-23 0 0,0 0 0,23-22 16,-23 22-16,23-23 0,-23 23 0,23-23 15,0 0-15,-23-23 0,23 23 0,0 0 16,-23-23-16,23 23 0,-23-23 16</inkml:trace>
  </inkml:traceGroup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17.370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0232EAB8-EAED-4E5C-A8FC-7D8DED83791E}" emma:medium="tactile" emma:mode="ink">
          <msink:context xmlns:msink="http://schemas.microsoft.com/ink/2010/main" type="inkDrawing" rotatedBoundingBox="13220,4879 14073,5667 13994,5752 13141,4964" semanticType="callout" shapeName="Other">
            <msink:sourceLink direction="with" ref="{66620643-0E7E-4EA9-B022-729E344E30E6}"/>
            <msink:sourceLink direction="with" ref="{811157F5-116C-4ABB-AB78-7D4DED2BCFE2}"/>
          </msink:context>
        </emma:interpretation>
      </emma:emma>
    </inkml:annotationXML>
    <inkml:trace contextRef="#ctx0" brushRef="#br0">111 112 0,'-46'-70'0,"23"70"15,23-23-15,-23 23 0,23-23 16,-23 23 0,46 0-1,-23 23 1,23 0-16,0 0 15,0 0-15,0 24 0,0-24 16,23 0-16,-23 23 0,0-23 0,24 23 16,-24 0-16,23-22 0,0 22 0,-23 0 15,23 0-15,-23-23 0,24 23 0,-1-23 16,-23 1-16,23-1 0,-23 0 0,23 0 16,-23-23-16,1 23 0,-1-23 0,0 0 15,0 23-15,0-23 0,0 0 16,-23 23 15</inkml:trace>
  </inkml:traceGroup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22.269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47ABEF89-4C2F-4F06-B2E3-9DA61086901A}" emma:medium="tactile" emma:mode="ink">
          <msink:context xmlns:msink="http://schemas.microsoft.com/ink/2010/main" type="inkDrawing" rotatedBoundingBox="17378,3426 17672,6019 17149,6078 16856,3486" semanticType="verticalRange" shapeName="Other">
            <msink:sourceLink direction="with" ref="{F581AA91-55EF-47E3-ADDB-D2F4DDF9FE17}"/>
            <msink:destinationLink direction="with" ref="{2CC0E189-AAB1-4BC2-BF07-CB074940BA48}"/>
          </msink:context>
        </emma:interpretation>
      </emma:emma>
    </inkml:annotationXML>
    <inkml:trace contextRef="#ctx0" brushRef="#br0">0 0 0,'23'0'0,"0"0"16,0 0 0,0 0-1,0 24-15,1-24 0,-1 23 16,0 0-16,0 0 0,0 0 15,0 0-15,0 23 0,23-23 0,-23 47 16,0-24-16,24 0 0,-24 23 0,0 0 16,23 1-16,-23-1 0,0 23 0,0-22 15,0-1-15,0 23 0,1-22 0,-24-1 16,23 69-16,-46 232 31,23-301-31,-24 0 0,1 1 0,23-24 0,-23 23 16,0 0-16,0 1 0,0-24 0,0 0 15,23 23-15,-23-23 0,0 1 0,0-1 16,23 0-16,-23 0 0,-1-23 0,24 23 16,-23-22-16,23-1 0</inkml:trace>
  </inkml:traceGroup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23.044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0FF02B95-BB6E-48A7-8F59-D0E2E9E0EC05}" emma:medium="tactile" emma:mode="ink">
          <msink:context xmlns:msink="http://schemas.microsoft.com/ink/2010/main" type="inkDrawing" rotatedBoundingBox="18218,5103 18774,5148 18771,5194 18214,5149" shapeName="Other"/>
        </emma:interpretation>
      </emma:emma>
    </inkml:annotationXML>
    <inkml:trace contextRef="#ctx0" brushRef="#br0">0 0 0,'23'23'0,"-23"0"0,24-23 16,-1 0-16,0 0 15,0 0-15,0 0 0,0 0 0,23 0 16,-23 0-16,0 0 0,0 23 0,24-23 16,-24 0-16,0 0 0,23 0 0,-23 0 15,0 0-15,0 0 0,0 0 0,0 0 16,1 0-16</inkml:trace>
  </inkml:traceGroup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22.781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FD9F2859-4DDB-4EBC-B307-DC7F97263607}" emma:medium="tactile" emma:mode="ink">
          <msink:context xmlns:msink="http://schemas.microsoft.com/ink/2010/main" type="inkDrawing" rotatedBoundingBox="18152,4614 18888,4710 18882,4754 18146,4658" shapeName="Other"/>
        </emma:interpretation>
      </emma:emma>
    </inkml:annotationXML>
    <inkml:trace contextRef="#ctx0" brushRef="#br0">23 0 0,'-23'23'0,"46"-23"32,0 0-17,0 0-15,0 0 16,1 0-16,-1 0 0,23 23 0,-23-23 15,0 0-15,23 0 0,0 23 0,-23-23 16,24 23-16,-24-23 0,23 0 0,0 0 16,-23 0-16,23 23 0,-23-46 0,24 23 15,-24 0-15,23 0 0,-23 0 16</inkml:trace>
  </inkml:traceGroup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26.831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36DFCD70-04D2-44E8-BBB9-872D9B3E3931}" emma:medium="tactile" emma:mode="ink">
          <msink:context xmlns:msink="http://schemas.microsoft.com/ink/2010/main" type="inkDrawing" rotatedBoundingBox="3456,8610 3465,10135 2932,10138 2923,8613" semanticType="callout" shapeName="Other"/>
        </emma:interpretation>
      </emma:emma>
    </inkml:annotationXML>
    <inkml:trace contextRef="#ctx0" brushRef="#br0">93 70 0,'-24'-23'188,"94"-23"-95,-47 46-93,0 0 16,0 0-16,0 0 0,0 0 16,0 23-16,0 0 0,0-23 15,1 0-15,-24 23 0,23 0 0,-23 0 16,23 0-16,-23 0 0,23 23 15,-23-22-15,0-1 0,0 0 16,0 0-16,0 23 0,-23-23 16,23 23-16,0-23 0,-23 0 0,23 24 15,-23-24-15,-1 23 0,24-23 0,-23 23 16,0-23-16,23 0 0,-23 0 0,0 1 16,23-1-16,-23 0 0,0 0 15,23 0-15,-23-23 0,23 23 16,0 0-1,23-23-15,-23 23 0,23-23 16,-23 23-16,23-23 0,0 23 0,0 0 16,0-23-16,0 24 0,1-24 15,-1 23-15,0-23 0,0 23 16,-23 0-16,23-23 0,0 23 0,0 0 16,0 0-16,-23 0 15,23 0-15,-23 0 0,0 0 16,0 1-16,0-1 0,-23 0 15,23 0-15,-23 0 0,23 0 0,-23 0 16,0 0-16,0-23 0,0 23 0,0 0 16,0-23-16,-1 23 0,1-23 0,0 24 15,0-24-15,0 23 0,-23-23 0,23 0 16,0 0-16,0 0 0,0 0 0,-1 0 16,1 0-16,0 0 15,0-23 1</inkml:trace>
  </inkml:traceGroup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27.559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3E66A644-44A6-4ECE-8543-BF0BF5400557}" emma:medium="tactile" emma:mode="ink">
          <msink:context xmlns:msink="http://schemas.microsoft.com/ink/2010/main" type="inkDrawing" rotatedBoundingBox="4640,8171 4667,10318 4243,10324 4216,8177" semanticType="callout" shapeName="Other"/>
        </emma:interpretation>
      </emma:emma>
    </inkml:annotationXML>
    <inkml:trace contextRef="#ctx0" brushRef="#br0">420 95 0,'0'-23'16,"0"0"-16,-23 0 15,0 23 1,0-23-16,0 23 15,-1 0-15,1 0 16,0 0-16,0 23 0,0-23 16,0 23-16,0-23 0,23 23 0,-23 0 15,0 0-15,0 0 0,0 24 0,23-24 16,-24 23-16,24 0 0,-23 0 0,23 0 16,-23 1-16,23 22 0,0-23 0,0 23 15,0-22-15,23 22 0,-23 0 0,0 0 16,23 24-16,1-24 0,-24 0 0,23 24 15,0-24-15,-23 0 0,23 0 16,-23 1-16,23-1 0,0 0 0,-23-23 16,23 1-16,-23 22 0,23-23 0,-23-23 15,0 23-15,23 1 0,-23-24 0,23 23 16,-23-23-16,0 0 0,0 0 0,0 0 16,0 0-16,0 0 0</inkml:trace>
  </inkml:traceGroup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28.014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DF9BD922-6607-4B8D-9021-2E4F4DBA270B}" emma:medium="tactile" emma:mode="ink">
          <msink:context xmlns:msink="http://schemas.microsoft.com/ink/2010/main" type="inkDrawing" rotatedBoundingBox="5213,9988 5687,8668 5734,8684 5259,10004" semanticType="callout" shapeName="Other"/>
        </emma:interpretation>
      </emma:emma>
    </inkml:annotationXML>
    <inkml:trace contextRef="#ctx0" brushRef="#br0">485 23 0,'23'-23'0,"-23"46"0,-23-23 16,23 23-16,0 0 0,-23 0 15,23 0-15,-23 0 0,23 1 16,-23-1-16,23 23 0,-23-23 0,23 0 16,-23 0-16,23 23 0,0-23 0,-23 24 15,-1-24-15,24 23 0,-23 0 0,23-23 16,-23 23-16,23 0 0,-23 1 0,0-24 16,23 23-16,-23 0 0,0 0 0,23 0 15,-23 1-15,0-1 0,23 0 0,-23-23 16,0 23-16,23 0 0,-24-22 0,24-1 15,0 23-15,-23-23 0,0 0 16,23 0-16,-23-46 16</inkml:trace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28.329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52AE588C-65A8-440B-9290-FEEF7F01ED69}" emma:medium="tactile" emma:mode="ink">
          <msink:context xmlns:msink="http://schemas.microsoft.com/ink/2010/main" type="inkDrawing" rotatedBoundingBox="5059,8910 5868,9812 5758,9910 4950,9008" semanticType="callout" shapeName="Other"/>
        </emma:interpretation>
      </emma:emma>
    </inkml:annotationXML>
    <inkml:trace contextRef="#ctx0" brushRef="#br0">120 185 0,'-23'-70'0,"23"47"0,-23 0 0,23 0 16,-23 23-16,23-23 0,-23 23 0,23-23 15,-24 46 1,24 0 0,0 0-1,0 0-15,24 0 0,-24 0 0,23 24 16,0-24-16,-23 23 0,46-23 0,-23 23 15,0 0-15,23-23 0,-23 24 0,24-24 16,-24 23-16,23-23 0,0 23 0,0-23 16,-23 0-16,23 0 0,1 0 0,-24 1 15,23-1-15,-23 0 0,0 0 0,23 0 16,47 92 15,-93-92-31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5:01.890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DC9056F0-83A6-4E29-808D-6A4ACD199A64}" emma:medium="tactile" emma:mode="ink">
          <msink:context xmlns:msink="http://schemas.microsoft.com/ink/2010/main" type="inkDrawing" rotatedBoundingBox="10749,588 11064,2993 10623,3050 10308,645" semanticType="verticalRange" shapeName="Other">
            <msink:sourceLink direction="with" ref="{3B943E23-1467-418A-89C5-2C107561B91D}"/>
            <msink:destinationLink direction="with" ref="{2DEFCFF2-3349-4D8E-BFCC-E3FE523CA11F}"/>
          </msink:context>
        </emma:interpretation>
      </emma:emma>
    </inkml:annotationXML>
    <inkml:trace contextRef="#ctx0" brushRef="#br0">0 107 0,'70'-47'16,"-70"24"-16,23 23 0,0-23 0,0 23 15,0-23-15,0 46 16,0-23-16,0 0 0,-23 23 0,23 0 16,0 1-16,0 22 0,1-23 0,-1 23 15,0 23-15,0-23 0,0 24 0,0-1 16,0 0-16,0 1 0,0 22 0,-23-23 16,23 24-16,0-24 0,-23 23 0,24 1 15,-24-24-15,0 23 0,23 1 0,-23-1 16,0-23-16,0 24 0,-23-1 15,23 0-15,0 1 0,-24-24 0,1 0 16,0 0-16,0 1 0,0-24 0,0 0 16,0 23-16,-23-46 0,23 24 0,0-24 15</inkml:trace>
  </inkml:traceGroup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29.086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A539FE0D-0CDD-4BF4-B71F-5C081AE469E6}" emma:medium="tactile" emma:mode="ink">
          <msink:context xmlns:msink="http://schemas.microsoft.com/ink/2010/main" type="inkDrawing" rotatedBoundingBox="6353,9239 7067,9360 7060,9398 6346,9277" semanticType="callout" shapeName="Other"/>
        </emma:interpretation>
      </emma:emma>
    </inkml:annotationXML>
    <inkml:trace contextRef="#ctx0" brushRef="#br0">69 23 0,'-46'0'0,"23"-23"15,46 23 16,0 0-15,0 0-16,0 0 0,0 0 16,0 23-16,23-23 0,-23 0 15,24 0-15,-24 23 0,23-23 0,0 0 16,-23 23-16,23-23 0,-23 0 0,24 0 16,-24 24-16,0-24 0,23 0 0,-23 0 15,0 23-15,0-23 0,0 0 0,0 0 16</inkml:trace>
  </inkml:traceGroup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28.811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1EEA38A6-D553-4F05-AB94-1652CA9BF6DE}" emma:medium="tactile" emma:mode="ink">
          <msink:context xmlns:msink="http://schemas.microsoft.com/ink/2010/main" type="inkDrawing" rotatedBoundingBox="6642,9765 6682,8540 6765,8543 6725,9767" semanticType="callout" shapeName="Other"/>
        </emma:interpretation>
      </emma:emma>
    </inkml:annotationXML>
    <inkml:trace contextRef="#ctx0" brushRef="#br0">108 0 0,'0'23'0,"-23"-23"0,23 24 16,-23-1-16,23 0 0,0 0 16,0 0-16,-23 0 0,23 0 0,0 0 15,0 23-15,0-23 0,-23 1 0,23 22 16,0-23-16,0 23 0,0 0 0,0-23 15,0 23-15,0 1 0,0-1 0,0 0 16,0 0-16,0 0 0,0-23 0,0 24 16,23-1-16,-23 0 0,0-23 0,0 23 15,0-23-15,0 24 0,0-1 16,0 46 0,0-69-16</inkml:trace>
  </inkml:traceGroup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30.394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2390A183-A806-43AC-B5E9-A6C8260E2A27}" emma:medium="tactile" emma:mode="ink">
          <msink:context xmlns:msink="http://schemas.microsoft.com/ink/2010/main" type="inkDrawing" rotatedBoundingBox="7604,9486 7688,7968 8229,7998 8145,9516" semanticType="callout" shapeName="Other">
            <msink:sourceLink direction="with" ref="{BB032C14-7792-416C-9449-4ADF40033468}"/>
          </msink:context>
        </emma:interpretation>
      </emma:emma>
    </inkml:annotationXML>
    <inkml:trace contextRef="#ctx0" brushRef="#br0">415 46 0,'23'-23'0,"-23"0"31,0 46-15,-23 0 0,23 0-16,0 1 0,-23-1 0,23 23 15,-23-23-15,23 23 0,0-23 16,-23 23-16,23 1 0,-23-1 0,0 0 16,23-23-16,-23 23 0,0 0 0,23 24 15,-23-24-15,-1-23 0,24 23 0,-23 0 16,0 0-16,0 1 0,23-1 0,-23 0 15,0-23-15,23 23 0,-23-23 0,0 24 16,23-24-16,-23 0 0,23 0 0,0 0 16,0 0-16,-23-23 0,23 23 0,0 0 15,0 0-15,46-23 47,23-23-16,93-46 1,-93 23-17,-46 23-15,0 0 0,0 23 0,0-24 16,0 1-16,-23 0 0,24 23 0,-1-23 16,-23 0-16,23 23 0,-23-23 0,23 0 15,-23 46 32,0 0-31,0 0-16,-23 0 0,23 0 15,0 0-15,-23 24 0,0 114 32,23-138-32,-24 24 15,24-24-15,0 0 0,0 0 16,0 0-16,0 0 0,0 0 15,0 0 1,0-46 0</inkml:trace>
  </inkml:traceGroup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31.606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9F972C2C-D226-4C3A-8BAD-8894FD030CFA}" emma:medium="tactile" emma:mode="ink">
          <msink:context xmlns:msink="http://schemas.microsoft.com/ink/2010/main" type="inkDrawing" rotatedBoundingBox="10183,7390 10329,10572 9605,10605 9460,7423" shapeName="Other">
            <msink:destinationLink direction="with" ref="{0AD8038C-17E0-465F-9B8A-C133C00A9C6D}"/>
          </msink:context>
        </emma:interpretation>
      </emma:emma>
    </inkml:annotationXML>
    <inkml:trace contextRef="#ctx0" brushRef="#br0">0 166 0,'115'-93'0,"-92"70"0,1 23 16,-1-23-16,0 23 0,23-23 0,-23 23 15,23 0-15,-23 23 0,23 0 0,-22 0 16,22 0-16,0 23 0,-23 1 0,23-1 15,-23 0-15,0 23 0,0 1 0,1-1 16,-1 23-16,0 1 0,0-1 0,-23 0 16,23 24-16,-23-1 0,0 1 0,0-1 15,0 1-15,0-1 0,-23-23 0,23 24 16,-23-24-16,23 24 0,-23-24 0,0 0 16,23 1-16,-24-1 0,1 0 0,0 1 15,-23-1-15,23 1 0,0-24 16,-23 0-16,23 0 0,0 1 0,-24-1 15,24-23-15,0 0 0,0 0 0</inkml:trace>
  </inkml:traceGroup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31.157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0AD8038C-17E0-465F-9B8A-C133C00A9C6D}" emma:medium="tactile" emma:mode="ink">
          <msink:context xmlns:msink="http://schemas.microsoft.com/ink/2010/main" type="inkDrawing" rotatedBoundingBox="9232,8508 9436,10438 9013,10483 8808,8553" semanticType="callout" shapeName="Other">
            <msink:sourceLink direction="with" ref="{9F972C2C-D226-4C3A-8BAD-8894FD030CFA}"/>
          </msink:context>
        </emma:interpretation>
      </emma:emma>
    </inkml:annotationXML>
    <inkml:trace contextRef="#ctx0" brushRef="#br0">209 0 0,'-23'0'0,"-1"23"16,1-23-1,0 0-15,23 23 0,-23-23 16,23 24-16,-23-24 0,23 23 0,-23 0 16,0 0-16,23 0 0,0 0 15,-23 0-15,23 0 0,0 23 0,0-23 16,0 1-16,0 22 0,0-23 0,0 23 15,0 0-15,0 0 0,0-23 16,0 24-16,23-1 0,-23-23 0,0 0 0,23 0 16,-23 0-16,23 0 0,0 0 15,0-23 1,0 0-16,0 0 0,-23-23 16,24 0-16,-1 0 0,0 0 15,-23 0-15,23 23 0,-23-23 16,23 0-16,0 23 15,-23 23 1,23-23-16,-23 23 0,23 0 16,-23 0-16,0 0 0,23 23 0,-23-23 15,0 24-15,23-1 0,-23-23 0,0 23 16,0 0-16,0 0 0,23 1 16,-23-1-16,0 0 0,0 23 0,0-23 15,24 1-15,-24-1 0,0 0 0,0 0 16,0-23-16,0 23 0,-24 1 0,24-1 15,0-23-15,0 23 0,-23-23 0,23 0 16,0 0-16,-23 0 0,23 1 0,-23-1 16,23 0-16,-23 0 0,0-23 15,23 23-15,-23-23 0,0 0 0,0-23 16,0 23-16,0-23 0,-1 0 16,1 0-16,0-1 15,0-22-15,23 23 0,-23 0 0,23 0 16,-23-23-16,23 23 0,0 0 0,0-24 15,0 24-15,0 0 0,0 0 0,23 0 16,-23 0-16,23 0 0,0 0 0,0-23 16,0 23-16,1-1 0,-1 1 0,23-23 15,-23 23-15,23-23 0,0 23 0,-23-23 16</inkml:trace>
  </inkml:traceGroup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02.817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C6D81DE2-A869-483D-8B21-DCD99FE2FC86}" emma:medium="tactile" emma:mode="ink">
          <msink:context xmlns:msink="http://schemas.microsoft.com/ink/2010/main" type="inkDrawing" rotatedBoundingBox="20021,1440 20530,1524 20525,1553 20016,1469" semanticType="callout" shapeName="Other">
            <msink:sourceLink direction="with" ref="{65B38AF1-7805-4CC2-85EF-AF31D82694CB}"/>
          </msink:context>
        </emma:interpretation>
      </emma:emma>
    </inkml:annotationXML>
    <inkml:trace contextRef="#ctx0" brushRef="#br0">0 0 0,'24'0'31,"-1"0"-15,-23 24-16,23-24 16,0 0-16,0 0 0,0 0 0,0 0 15,0 0-15,0 0 0,0 0 0,0 23 16,24-23-16,-24 0 0,0 0 0,23 23 16,-23-23-16,0 0 0,0 0 0,0 23 15,0-23-15</inkml:trace>
  </inkml:traceGroup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03.084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65B38AF1-7805-4CC2-85EF-AF31D82694CB}" emma:medium="tactile" emma:mode="ink">
          <msink:context xmlns:msink="http://schemas.microsoft.com/ink/2010/main" type="inkDrawing" rotatedBoundingBox="19904,1985 20552,2020 20550,2066 19901,2031" shapeName="Other">
            <msink:destinationLink direction="with" ref="{C6D81DE2-A869-483D-8B21-DCD99FE2FC86}"/>
          </msink:context>
        </emma:interpretation>
      </emma:emma>
    </inkml:annotationXML>
    <inkml:trace contextRef="#ctx0" brushRef="#br0">-115 532 0,'0'23'0,"0"0"0,23-23 16,-23-23-16,23 23 0,0 0 16,0 0-16,0 0 0,24 0 0,-24 0 15,0 0-15,23 0 0,-23 0 0,23 0 16,0 0-16,-22 0 0,22 0 0,-23 23 16,0-23-16,23 0 0,-23 0 0,0 0 15,0 23-15,0-23 0,1 0 16</inkml:trace>
  </inkml:traceGroup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32.504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F79B9E21-97D2-4708-BC09-BBE077D3310D}" emma:medium="tactile" emma:mode="ink">
          <msink:context xmlns:msink="http://schemas.microsoft.com/ink/2010/main" type="inkDrawing" rotatedBoundingBox="11221,9558 11222,8265 11268,8266 11267,9559" shapeName="Other">
            <msink:destinationLink direction="with" ref="{405A0863-39CA-49B8-B0E1-18D59FF9E295}"/>
          </msink:context>
        </emma:interpretation>
      </emma:emma>
    </inkml:annotationXML>
    <inkml:trace contextRef="#ctx0" brushRef="#br0">31 46 0,'23'-23'0,"-23"0"0,-23 23 15,23 23 16,0 0-31,0 1 16,-23-1-16,23 0 0,0 23 16,0-23-16,0 23 0,0 0 0,0-23 15,0 24-15,0-1 0,0 0 0,0 0 0,0 0 16,0 1-16,0-1 0,0-23 16,0 23-16,0 0 0,0 0 0,0 1 15,0-1-15,0 0 0,0-23 0,0 23 16,0 0-16,23-23 0,-23 24 0,0-24 15,0 0-15,0 0 0,0 23 0,0-23 16,0 0-16,0 0 0,-23-23 16</inkml:trace>
  </inkml:traceGroup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32.845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405A0863-39CA-49B8-B0E1-18D59FF9E295}" emma:medium="tactile" emma:mode="ink">
          <msink:context xmlns:msink="http://schemas.microsoft.com/ink/2010/main" type="inkDrawing" rotatedBoundingBox="10852,8867 11734,8969 11725,9044 10843,8941" semanticType="callout" shapeName="Other">
            <msink:sourceLink direction="with" ref="{F79B9E21-97D2-4708-BC09-BBE077D3310D}"/>
          </msink:context>
        </emma:interpretation>
      </emma:emma>
    </inkml:annotationXML>
    <inkml:trace contextRef="#ctx0" brushRef="#br0">47 69 0,'-24'-46'0,"1"46"0,23-23 31,23 46-15,-23 0-1,24-23-15,-1 23 16,0-23-16,0 0 0,0 23 0,23-23 15,-23 0-15,0 0 0,23 0 0,1 0 16,-24 0-16,23 0 0,-23 23 16,23-23-16,-23 0 0,23 0 0,-22 0 15,22 0-15,-23 0 0,0 0 0,0 0 16,0 0-16,0 23 0,0-23 0,0 0 16,0 0-16,1 0 0,-1 0 15,0 0-15,0 0 16</inkml:trace>
  </inkml:traceGroup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34.408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B5426786-E985-47EB-944B-C856CBD3362A}" emma:medium="tactile" emma:mode="ink">
          <msink:context xmlns:msink="http://schemas.microsoft.com/ink/2010/main" type="inkDrawing" rotatedBoundingBox="12861,7823 13808,7844 13807,7872 12861,7851" shapeName="Other">
            <msink:destinationLink direction="with" ref="{40B6ED22-712D-4299-AF60-A708C2026091}"/>
          </msink:context>
        </emma:interpretation>
      </emma:emma>
    </inkml:annotationXML>
    <inkml:trace contextRef="#ctx0" brushRef="#br0">0 23 0,'46'-23'0,"-22"23"16,-1 0-1,0 0-15,0 0 16,0 0-16,23 0 0,-23 23 0,23-23 15,-23 0-15,24 0 0,-1 0 0,0 0 16,0 0-16,0 0 0,1 0 0,-1 0 16,0 0-16,0 0 0,0 0 0,-23 0 15,24 0-15,-1 0 0,0 0 0,-23 0 16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5:05.566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7B8B21E3-CA2F-4AD4-9C1E-847AE556D6B3}" emma:medium="tactile" emma:mode="ink">
          <msink:context xmlns:msink="http://schemas.microsoft.com/ink/2010/main" type="inkDrawing" rotatedBoundingBox="5099,5099 5357,7273 4701,7350 4443,5176" semanticType="verticalRange" shapeName="Other">
            <msink:sourceLink direction="with" ref="{3B943E23-1467-418A-89C5-2C107561B91D}"/>
            <msink:destinationLink direction="from" ref="{7C2A67EB-F640-4621-AD27-8B6A2ACA4AB5}"/>
            <msink:destinationLink direction="to" ref="{7C2A67EB-F640-4621-AD27-8B6A2ACA4AB5}"/>
          </msink:context>
        </emma:interpretation>
      </emma:emma>
    </inkml:annotationXML>
    <inkml:trace contextRef="#ctx0" brushRef="#br0">508 52 0,'-24'0'0,"1"0"0,23-23 0,-23 23 16,0 0-16,0-23 0,0 23 16,0 0-16,0-23 15,0 46-15,0-23 0,0 0 16,-1 23-16,1-23 0,23 23 15,-23-23-15,23 23 0,-23 0 0,0 0 16,0 1-16,23-1 0,-23 0 16,23 23-16,-23-23 0,23 0 0,-23 23 15,23-23-15,0 24 0,-23-1 0,23-23 16,0 23-16,0 0 0,-23 0 0,23 24 16,0-24-16,0 23 0,0-23 15,23 24-15,-23-1 0,0 0 0,0 0 16,23 1-16,-23-1 0,23 69 15,0-91-15,0 22 0,0 0 16,-23-23-16,23 1 0,23-1 0,-23 0 0,1 0 16,-1 0-16,23 0 0,-23-22 0,23 22 15,0-23-15,0 23 0,-22-23 0,22 0 16,0-23-16,-23 23 0,23-23 0,-23 23 16,23-23-16,-22 0 0,22 0 15</inkml:trace>
  </inkml:traceGroup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34.131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40B6ED22-712D-4299-AF60-A708C2026091}" emma:medium="tactile" emma:mode="ink">
          <msink:context xmlns:msink="http://schemas.microsoft.com/ink/2010/main" type="inkDrawing" rotatedBoundingBox="13231,7812 13576,9358 12779,9536 12434,7990" semanticType="callout" shapeName="Other">
            <msink:sourceLink direction="with" ref="{B5426786-E985-47EB-944B-C856CBD3362A}"/>
            <msink:sourceLink direction="with" ref="{66620643-0E7E-4EA9-B022-729E344E30E6}"/>
          </msink:context>
        </emma:interpretation>
      </emma:emma>
    </inkml:annotationXML>
    <inkml:trace contextRef="#ctx0" brushRef="#br0">231 0 0,'23'0'16,"-46"0"15,23 23-31,0 0 0,0 0 16,-23 0-16,23 23 0,0-23 15,-24 24-15,24-24 0,0 23 0,-23 0 16,23 0-16,0 0 0,-23 1 0,23-1 16,0 0-16,-23 0 0,23 0 0,0 0 15,0-22-15,0 22 0,-23-23 0,23 0 16,0 0-16,0 0 0,0 0 0,0 0 15,23-23-15,0 0 16,0-23 0,0 23-16,1 0 15,22-23-15,-23 23 0,0 0 0,0 0 16,0-23-16,0 23 0,0 0 0,0 0 16,24 0-16,-24 23 0,0-23 0,0 0 15,0 23-15,0-23 0,0 23 0,0 0 16,0-23-16,0 23 0,0 1 0,-23-1 15,24 0-15,-1 0 0,-23 0 0,23 0 16,-23 0-16,0 23 0,23-23 0,-23 0 16,-23 1-16,23 22 0,0-23 0,-23 0 15,23 0-15,-23 23 0,-1-23 0,1 0 16,0 0-16,-23 1 0,23-1 16,0 0-16,-23 0 0,23-23 0,-24 23 15,1-23-15,23 23 0,-23-23 0,23 0 16,-23 0-16,0-23 0,22 23 0,1 0 15,0-23-15,0 23 0,0-23 0,0 0 16,0 0-16,0-1 0,0-22 16</inkml:trace>
  </inkml:traceGroup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34.901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34A9064F-33B4-4EF3-99ED-523E9D16015A}" emma:medium="tactile" emma:mode="ink">
          <msink:context xmlns:msink="http://schemas.microsoft.com/ink/2010/main" type="inkDrawing" rotatedBoundingBox="14127,9969 14430,7101 14963,7157 14660,10025" semanticType="callout" shapeName="Other">
            <msink:sourceLink direction="with" ref="{2CD0F0E5-6EA0-49FC-A374-63BB490898BB}"/>
          </msink:context>
        </emma:interpretation>
      </emma:emma>
    </inkml:annotationXML>
    <inkml:trace contextRef="#ctx0" brushRef="#br0">676 0 0,'-93'23'0,"70"0"0,0-23 0,0 23 16,23 0-16,-23 0 0,0 0 0,0 1 16,0-1-16,-1 23 0,1-23 0,-23 23 15,23 0-15,0 0 0,0 1 0,0 22 16,0-23-16,0 23 0,-24-22 0,24 22 16,0 0-16,0 23 0,0-22 0,0 22 15,23 0-15,-23 1 0,23-1 0,0 24 16,0-24-16,0 23 0,0-22 0,23 22 15,-23-22-15,23-1 0,0 0 0,0 1 16,0-1-16,0-23 0,1 24 0,-1-24 16,0 0-16,0 1 0,0-24 0,0 0 15,0 0-15,0-23 0</inkml:trace>
  </inkml:traceGroup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38.101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52EEE6A9-1E73-48B4-9868-E1F76B27E079}" emma:medium="tactile" emma:mode="ink">
          <msink:context xmlns:msink="http://schemas.microsoft.com/ink/2010/main" type="inkDrawing" rotatedBoundingBox="16364,8284 17133,8751 17098,8807 16330,8340" semanticType="callout" shapeName="Other"/>
        </emma:interpretation>
      </emma:emma>
    </inkml:annotationXML>
    <inkml:trace contextRef="#ctx0" brushRef="#br0">0 23 0,'23'-23'0,"0"46"15,0 1 1,0-1 0,0 0-16,1 0 0,-1 0 0,0 0 15,0 0-15,0-23 0,23 23 0,-23 0 16,0 0-16,23 0 0,-22 1 0,22-1 16,-23-23-16,23 23 0,-23 0 0,0 0 15,0-23-15,23 23 0,-22-23 0,-1 23 16,0-23-16,0 0 0,0 23 0,0-23 15,0 0-15</inkml:trace>
  </inkml:traceGroup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37.821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3EF27DC2-EC73-4DAB-B769-571686BE1D54}" emma:medium="tactile" emma:mode="ink">
          <msink:context xmlns:msink="http://schemas.microsoft.com/ink/2010/main" type="inkDrawing" rotatedBoundingBox="16560,9250 17203,7853 17257,7878 16614,9275" semanticType="callout" shapeName="Other"/>
        </emma:interpretation>
      </emma:emma>
    </inkml:annotationXML>
    <inkml:trace contextRef="#ctx0" brushRef="#br0">623 0 0,'47'0'0,"-47"23"31,-24 0-31,24 0 16,-23 0-16,23 0 0,-23 0 0,0 0 15,0 0-15,0 24 0,23-24 0,-23 0 16,0 23-16,0 0 0,0-23 0,0 23 15,-1 1-15,24-1 0,-23 0 16,0 0-16,0 0 0,0 1 0,0-1 16,23 0-16,-23 0 0,0 0 0,0 0 15,0 1-15,23-1 0,-23 0 0,-1-23 16,1 23-16,23 0 0,-23-22 0,0 22 16,23-23-16,-23 0 0,23 0 0,-23 0 15,0 0-15</inkml:trace>
  </inkml:traceGroup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39.486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B2F5465F-8AD3-452E-B1AC-9962F92E7C54}" emma:medium="tactile" emma:mode="ink">
          <msink:context xmlns:msink="http://schemas.microsoft.com/ink/2010/main" type="inkDrawing" rotatedBoundingBox="19714,7634 19744,8975 19211,8987 19180,7646" semanticType="verticalRange" shapeName="Other">
            <msink:sourceLink direction="with" ref="{F581AA91-55EF-47E3-ADDB-D2F4DDF9FE17}"/>
            <msink:destinationLink direction="with" ref="{1B57BACF-1DF5-4E1F-807E-3EFD08D2A000}"/>
          </msink:context>
        </emma:interpretation>
      </emma:emma>
    </inkml:annotationXML>
    <inkml:trace contextRef="#ctx0" brushRef="#br0">2 255 0,'0'-46'0,"0"23"0,0-1 15,0 1-15,0 0 16,23 0-16,-23 0 16,23 23-16,-23-23 0,24 0 15,-1 23-15,0 0 0,0-23 16,0 23-16,23 0 0,-23 23 15,0-23-15,0 0 0,0 23 0,24-23 16,-24 23-16,0-23 0,0 23 0,0 0 16,0 0-16,0 0 0,-23 1 15,23-1-15,-23 0 0,0 0 0,0 0 16,0 23-16,0-23 0,-23 0 0,23 0 16,-23 0-16,0 24 0,0-24 0,0 0 15,23 0-15,-23 23 0,0-23 0,0 0 16,-1 0-16,1 0 0,0-23 0,0 24 15,23-1-15,-23-23 0,23 23 16,-23-23-16,23 23 0,0 0 31,23-23-31,0 23 16,0-23-16,0 0 0,-23 23 16,23-23-16,1 23 0,-1-23 0,23 23 15,23 70 16,-69-24-15,0-23-16,-23 0 16,23-23-16,0 0 0,-23 1 0,23-1 15,-23-23-15,23 23 0,-23 0 0,0 0 16,0-23-16,-1 23 16,1-23-16,0 23 0,-23-23 15,23 0-15,0 0 0,0 0 0,0 0 16,0 0-16,0 0 0,-1 0 0,-22 0 15</inkml:trace>
  </inkml:traceGroup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40.288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1B57BACF-1DF5-4E1F-807E-3EFD08D2A000}" emma:medium="tactile" emma:mode="ink">
          <msink:context xmlns:msink="http://schemas.microsoft.com/ink/2010/main" type="inkDrawing" rotatedBoundingBox="20375,8256 20557,9986 20066,10037 19884,8308" semanticType="callout" shapeName="Other">
            <msink:sourceLink direction="with" ref="{B2F5465F-8AD3-452E-B1AC-9962F92E7C54}"/>
            <msink:sourceLink direction="with" ref="{2F784A2C-AFAC-4308-A322-9AF11F90FBA0}"/>
          </msink:context>
        </emma:interpretation>
      </emma:emma>
    </inkml:annotationXML>
    <inkml:trace contextRef="#ctx0" brushRef="#br0">118 16 0,'0'-23'0,"-23"23"32,23 23-17,-23-23-15,23 24 0,-24-24 16,24 23-16,-23 0 0,23 0 0,0 0 15,0 0-15,-23 23 0,23-23 0,0 23 16,0-22-16,0 22 0,0 0 0,23-23 16,-23 23-16,0-23 0,23 0 0,-23 0 15,24 1-15,-24-1 0,23-23 0,0 23 16,0-46-16,0 23 0,0-23 16,0 23-16,116-208 31,-139 185-31,23 0 15,-23-1-15,0 48 32,23-1-32,-23 23 15,0-23-15,0 0 0,23 23 16,-23 0-16,0 1 0,23-1 0,-23 0 16,23 0-16,-23 23 0,23-22 15,-23-1-15,0 23 0,23-23 0,-23 0 16,0 24-16,0-24 0,0 0 0,0 0 15,0 0-15,-23 1 0,23-1 0,0 0 16,-23 0-16,23-23 0,-23 23 0,23-23 16,-23 24-16,0-24 0,23 0 0,-23 0 15,0 0-15,0 0 0,-1-23 0,1 0 16,0 23-16,0-46 0,0 23 0,0-23 16,0 0-16,0 0 0,0 0 15,0 0-15,23-24 0,-23 24 0,23-23 16,0 0-16,0 23 0,0-23 0,0 0 15,0 22-15,23-22 0,-23 23 0,23-23 16,0 23-16,0 0 0,0 0 0,0-23 16,0 22-16,-23 1 0,46 0 0,-23 0 15,1 0-15,-1 0 0</inkml:trace>
  </inkml:traceGroup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40.653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2F784A2C-AFAC-4308-A322-9AF11F90FBA0}" emma:medium="tactile" emma:mode="ink">
          <msink:context xmlns:msink="http://schemas.microsoft.com/ink/2010/main" type="inkDrawing" rotatedBoundingBox="21188,6729 21269,9960 20654,9976 20572,6744" semanticType="verticalRange" shapeName="Other">
            <msink:sourceLink direction="with" ref="{F581AA91-55EF-47E3-ADDB-D2F4DDF9FE17}"/>
            <msink:destinationLink direction="with" ref="{1B57BACF-1DF5-4E1F-807E-3EFD08D2A000}"/>
          </msink:context>
        </emma:interpretation>
      </emma:emma>
    </inkml:annotationXML>
    <inkml:trace contextRef="#ctx0" brushRef="#br0">0 46 0,'69'-23'0,"-46"23"0,0-23 0,0 23 16,23 0-16,-23 23 0,1-23 0,-1 23 16,0 1-16,23-1 0,-23 0 0,0 23 15,23 0-15,-23 23 0,0 1 0,1-1 16,22 0-16,-23 24 0,0-24 0,-23 23 16,23 1-16,0-1 0,-23 23 0,0-22 15,23 22-15,-23-22 0,-23 22 16,23 0-16,0 1 0,-23-1 0,23 1 15,-23-1-15,0 1 0,0-1 0,0 1 16,-24-1-16,24-23 0,0 1 0,-23-1 16,23 1-16,0-24 0,-23 0 0,23 0 15,-24-22-15,24 22 0,-23-23 0</inkml:trace>
  </inkml:traceGroup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38.441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903D6F79-0688-4C7D-8408-1F5FBCE7CDE0}" emma:medium="tactile" emma:mode="ink">
          <msink:context xmlns:msink="http://schemas.microsoft.com/ink/2010/main" type="inkDrawing" rotatedBoundingBox="18126,8418 18587,8450 18585,8488 18124,8455" shapeName="Other"/>
        </emma:interpretation>
      </emma:emma>
    </inkml:annotationXML>
    <inkml:trace contextRef="#ctx0" brushRef="#br0">23 1 0,'-23'0'0,"46"0"47,0 0-31,-23 23-16,23-23 0,0 0 15,0 0-15,24 0 0,-24 0 0,0 0 16,23 23-16,-23-23 0,0 0 0,0 0 16,23 0-16,-22 0 0,-1-23 0,0 23 15,0 0-15</inkml:trace>
  </inkml:traceGroup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41.338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5CFF08C1-FDE2-4D0B-B005-F67E056EE91F}" emma:medium="tactile" emma:mode="ink">
          <msink:context xmlns:msink="http://schemas.microsoft.com/ink/2010/main" type="inkDrawing" rotatedBoundingBox="21958,8543 22674,8537 22675,8655 21959,8660" semanticType="callout" shapeName="Other">
            <msink:sourceLink direction="with" ref="{811157F5-116C-4ABB-AB78-7D4DED2BCFE2}"/>
            <msink:sourceLink direction="with" ref="{F8E41E0C-33B0-425B-994D-0F9B20A5CAE3}"/>
          </msink:context>
        </emma:interpretation>
      </emma:emma>
    </inkml:annotationXML>
    <inkml:trace contextRef="#ctx0" brushRef="#br0">23 0 0,'-23'47'0,"23"-24"15,0 0-15,23-23 16,0 0-16,0 0 0,0 23 16,1-23-16,-1 0 0,23 0 0,-23 0 15,0-23-15,23 23 0,0 0 0,-23 0 16,24 0-16,-1 0 0,-23 0 0,23 0 16,-23 0-16,23 0 0,-23-23 0,24 23 15,-24 0-15,0 0 0,0 0 0</inkml:trace>
  </inkml:traceGroup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41.065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5F3D3F12-AD58-45B2-940F-6666F8CF98F2}" emma:medium="tactile" emma:mode="ink">
          <msink:context xmlns:msink="http://schemas.microsoft.com/ink/2010/main" type="inkDrawing" rotatedBoundingBox="21936,7943 22860,8006 22849,8165 21925,8101" semanticType="callout" shapeName="Other">
            <msink:sourceLink direction="with" ref="{811157F5-116C-4ABB-AB78-7D4DED2BCFE2}"/>
          </msink:context>
        </emma:interpretation>
      </emma:emma>
    </inkml:annotationXML>
    <inkml:trace contextRef="#ctx0" brushRef="#br0">0 0 0,'23'23'0,"0"0"0,0-23 0,0 23 15,0 0-15,1-23 0,22 23 0,-23 1 16,0-24-16,23 23 0,0-23 0,0 23 16,-22-23-16,22 0 0,0 0 0,0 0 15,0 0-15,0 0 0,1-23 0,-24 23 16,23 0-16,0-23 0,-23 23 0,0-24 16,0 24-16,0-23 0,1 23 0,-1-23 15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5:07.200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1C41BB29-C029-44A7-9F87-2D3DB9FB751B}" emma:medium="tactile" emma:mode="ink">
          <msink:context xmlns:msink="http://schemas.microsoft.com/ink/2010/main" type="inkDrawing" rotatedBoundingBox="6045,5477 6244,6603 5752,6690 5552,5565" semanticType="verticalRange" shapeName="Other"/>
        </emma:interpretation>
      </emma:emma>
    </inkml:annotationXML>
    <inkml:trace contextRef="#ctx0" brushRef="#br0">50 208 0,'-23'0'0,"23"-23"16,-23 23 0,23-23-16,0 0 15,0 0 1,0 0 0,0 0-16,23 23 0,-23-23 15,23 23-15,-23-23 0,23 23 16,0 0-16,0 0 0,1-24 15,-1 24-15,0 0 0,0 24 0,0-24 16,0 0-16,0 0 0,-23 23 0,23-23 16,0 0-16,-23 23 0,23-23 15,0 23-15,1 0 0,-24 0 16,0 0-16,0 0 0,0 0 16,0 23-16,0-22 0,-24-1 15,24 0-15,-23 23 0,0-23 0,23 23 16,-23-23-16,0 0 0,23 24 0,-23-24 15,0 0-15,23 0 0,-23 0 0,23 0 16,-23-23-16,23 23 0,0 0 0,0 0 16,0 0-16,23 0 15,0-23 1,0 24-16,0-1 16,0-23-16,0 23 0,0-23 0,-23 23 15,23-23-15,1 23 0,-1-23 0,0 23 16,0 0-16,0 0 0,0 0 15,0 0-15,-23 0 16,0 1 0,-23-24-16,23 23 15,-23-23-15,0 23 0,0-23 0,0 0 16,0 23-16,-1-23 0,-22 0 0,23 23 16,-23-23-16,0 0 0,23 0 0,0 23 15,-24-23-15,24 0 0,0 0 0</inkml:trace>
  </inkml:traceGroup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43.540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E72DC928-3030-4595-841F-577A7E79C8A2}" emma:medium="tactile" emma:mode="ink">
          <msink:context xmlns:msink="http://schemas.microsoft.com/ink/2010/main" type="inkDrawing" rotatedBoundingBox="3163,13069 3697,11873 3763,11902 3228,13098" semanticType="callout" shapeName="Other"/>
        </emma:interpretation>
      </emma:emma>
    </inkml:annotationXML>
    <inkml:trace contextRef="#ctx0" brushRef="#br0">554 0 0,'23'0'0,"-23"23"32,-23-23-32,23 23 15,-23 0-15,23 0 0,-23 0 16,23 0-16,-23 0 0,23 23 16,-23-23-16,0 24 0,23-24 0,-23 23 15,23 0-15,-23-23 0,0 23 0,23 1 16,-24-1-16,1-23 0,23 23 0,-23 0 15,0 0-15,0-23 0,23 24 0,-23-1 16,0-23-16,0 23 0,23-23 0,-23 23 16,0 1-16,0-24 0,-1 0 0,1 23 15,23-23-15,-23-23 0,0 23 0,23 0 16,-23-23-16</inkml:trace>
  </inkml:traceGroup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43.881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D55387DC-11F5-4FB0-8251-6797F2E0A70F}" emma:medium="tactile" emma:mode="ink">
          <msink:context xmlns:msink="http://schemas.microsoft.com/ink/2010/main" type="inkDrawing" rotatedBoundingBox="3036,12156 3924,13046 3855,13115 2967,12225" semanticType="callout" shapeName="Other"/>
        </emma:interpretation>
      </emma:emma>
    </inkml:annotationXML>
    <inkml:trace contextRef="#ctx0" brushRef="#br0">24 85 0,'0'-23'0,"0"0"15,-24 23-15,24-23 16,0 0-1,24 23 1,-24 23 0,23-23-16,0 23 0,0 0 15,23 0-15,-23 0 0,0 0 0,23 23 16,-23-22-16,24 22 0,-1-23 0,0 23 16,-23 0-16,23 0 0,0 1 0,-22-1 15,22 0-15,0 0 0,-23 0 0,23 0 16,-23-22-16,0 22 0,0-23 0,1 0 15,-1 0-15,0-23 0,0 23 0,0-23 16,-23 23-16,23-23 0,-23-23 16</inkml:trace>
  </inkml:traceGroup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44.390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85B9C0B2-3FF0-4647-9475-ABF24FF2631D}" emma:medium="tactile" emma:mode="ink">
          <msink:context xmlns:msink="http://schemas.microsoft.com/ink/2010/main" type="inkDrawing" rotatedBoundingBox="4108,13715 4110,11105 4571,11106 4569,13716" semanticType="callout" shapeName="Other"/>
        </emma:interpretation>
      </emma:emma>
    </inkml:annotationXML>
    <inkml:trace contextRef="#ctx0" brushRef="#br0">465 0 0,'-23'0'0,"-1"0"15,1 0-15,0 24 0,0-1 16,0 0-16,0-23 15,0 23-15,23 0 0,-23 0 0,0 0 16,0 0-16,0 0 0,23 0 16,-24 24-16,1-1 0,0-23 0,23 46 15,-23-23-15,0 0 0,23 24 0,-23-1 16,23 0-16,-23 1 0,23 22 0,0-23 16,-23 24-16,23-1 0,23 0 0,-23 1 15,0-1-15,0 0 0,23 1 0,0-1 16,-23 0-16,23-22 0,0 22 0,0 0 15,0-22-15,24-1 0,-24 0 0,0 1 16,0-24-16,23 0 0,-23 23 0,0-23 16,0-23-16,0 24 0,1-24 15</inkml:trace>
  </inkml:traceGroup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46.749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A25A2A8A-CE66-4930-A44E-8CF5970674F7}" emma:medium="tactile" emma:mode="ink">
          <msink:context xmlns:msink="http://schemas.microsoft.com/ink/2010/main" type="inkDrawing" rotatedBoundingBox="5090,12675 5232,11393 5976,11475 5835,12757" semanticType="callout" shapeName="Other"/>
        </emma:interpretation>
      </emma:emma>
    </inkml:annotationXML>
    <inkml:trace contextRef="#ctx0" brushRef="#br0">138 326 0,'-23'46'16,"23"-69"31,-23 23-32,23-23 1,0 0 0,23 23-16,-23-23 0,0 0 0,23 0 15,-23 0-15,23-1 0,-23 1 16,23 0-16,1 0 0,-1 0 0,0 0 15,-23 0-15,23 23 0,0-23 0,0 23 16,0 0-16,0-23 0,0 23 16,0 0-16,0 0 0,1 0 0,-1 23 15,0-23-15,0 23 0,0 0 16,0-23-16,-23 23 0,23 0 16,-23 0-16,0 0 0,23 0 0,-23 1 15,0-1-15,0 0 0,0 23 0,0-23 16,0 23-16,-23-23 0,23 23 0,-23 1 15,23-1-15,-23 0 0,0 0 0,0 0 16,0 24-16,0-24 0,-24 0 0,24 0 16,0 0-16,-23 1 0,23-1 0,0-23 15,0 23-15,-23-23 0,22 0 0,1 0 16,0 0-16,0 0 0,0 1 0,0-24 16,23 23-16,-23-23 0,0 0 15,0 0 1,23-23-16,0-1 15,23 24-15,-23-23 16,23 23-16,-23-23 0,23 23 16,0-23-16,0 23 0,0 0 15,0 0-15,0-23 0,1 46 16,-1-23-16,0 0 0,0 0 16,0 0-16,0 23 0,0-23 0,0 0 15,0 23-15,0-23 0,0 23 0,1-23 16,-1 0-16,0 24 0,0-24 0,0 23 15,0-23-15,0 0 0,0 0 16,0 23-16,0-23 0,0 0 0,24 0 0</inkml:trace>
  </inkml:traceGroup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47.468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135F6B27-80A7-4CE6-904F-CC2B6A133AEF}" emma:medium="tactile" emma:mode="ink">
          <msink:context xmlns:msink="http://schemas.microsoft.com/ink/2010/main" type="inkDrawing" rotatedBoundingBox="6368,12007 7098,12613 7038,12686 6308,12080" semanticType="callout" shapeName="Other"/>
        </emma:interpretation>
      </emma:emma>
    </inkml:annotationXML>
    <inkml:trace contextRef="#ctx0" brushRef="#br0">77 46 0,'-23'-23'0,"23"0"0,-23 23 0,0 0 15,23 23 16,0 0-15,23 0-16,0 0 0,-23 1 16,23-1-16,23 0 0,-23 0 0,0 0 15,23 23-15,-22-23 0,22 0 16,-23 0-16,23 0 0,-23 1 0,23-1 16,-23 0-16,24 0 0,-24 0 0,0 0 15,23 0-15,-23 0 0,0-23 0,0 23 16,0 0-16,0 0 0,0-23 0,-23 24 15</inkml:trace>
  </inkml:traceGroup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47.177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EDED3793-0866-498C-B502-355C07F99044}" emma:medium="tactile" emma:mode="ink">
          <msink:context xmlns:msink="http://schemas.microsoft.com/ink/2010/main" type="inkDrawing" rotatedBoundingBox="6488,12861 6941,11694 6983,11711 6530,12877" semanticType="callout" shapeName="Other"/>
        </emma:interpretation>
      </emma:emma>
    </inkml:annotationXML>
    <inkml:trace contextRef="#ctx0" brushRef="#br0">462 0 0,'23'0'15,"-46"23"1,23 0 0,-23 0-16,23 0 15,0 0-15,-23 0 0,23 0 0,-23 1 16,23-1-16,-23 23 0,23-23 15,-23 23-15,23 0 0,-24 0 0,1 1 16,23-1-16,-23 0 0,0 0 0,0 0 16,0 1-16,23-1 0,-23 0 0,0 23 15,0-23-15,0 1 0,0-1 0,-1-23 16,24 23-16,-23-23 0,0 23 0,23-23 16,-23-23-16</inkml:trace>
  </inkml:traceGroup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49.102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661CC5BE-99CE-4CA6-BBFC-25BC37D020AB}" emma:medium="tactile" emma:mode="ink">
          <msink:context xmlns:msink="http://schemas.microsoft.com/ink/2010/main" type="inkDrawing" rotatedBoundingBox="8358,11313 8392,12745 8315,12747 8282,11315" semanticType="callout" shapeName="Other">
            <msink:sourceLink direction="with" ref="{14189B6B-27A7-4984-9CF7-9CDB55753F19}"/>
          </msink:context>
        </emma:interpretation>
      </emma:emma>
    </inkml:annotationXML>
    <inkml:trace contextRef="#ctx0" brushRef="#br0">47 48 0,'24'-46'0,"-48"46"47,24 23-31,0 0-1,-23-23-15,23 24 0,0-1 0,0 23 16,0-23-16,0 23 0,0-23 0,-23 23 15,46 1-15,-23-1 0,0 0 0,0 0 16,0 0-16,0 0 0,0 1 0,0-1 16,23 23-16,-23-23 0,0 0 0,0 24 15,0-24-15,0 0 0,0 0 0,0 24 16,0-24-16,0 0 0,0-23 0,0 23 16,0 0-16,24-23 0,-24 1 0,0-1 15,0 0-15,0 0 0,0 0 16</inkml:trace>
  </inkml:traceGroup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50.069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E13546AB-B3E8-4647-80E2-F243687B06E6}" emma:medium="tactile" emma:mode="ink">
          <msink:context xmlns:msink="http://schemas.microsoft.com/ink/2010/main" type="inkDrawing" rotatedBoundingBox="10149,11308 10310,12877 9676,12942 9514,11374" shapeName="Other"/>
        </emma:interpretation>
      </emma:emma>
    </inkml:annotationXML>
    <inkml:trace contextRef="#ctx0" brushRef="#br0">93 70 0,'-69'23'16,"69"-46"-16,-24 23 0,24-23 15,24 0 1,-1-1-16,0 24 0,0 0 15,0 0-15,23 0 0,-23 0 16,23 24-16,-23-24 0,24 0 0,-1 23 16,-23-23-16,23 23 0,-23 0 0,0 0 15,23 0-15,-46 0 0,24 0 0,-1 0 16,-23 23-16,23-22 0,-23-1 0,0 23 16,0-23-16,-23 0 0,23 23 0,-23-23 15,23 0-15,-24 0 0,1 1 0,0 22 16,0-23-16,0 0 0,0 0 0,0 0 15,0 0-15,0 0 0,0-23 0,0 23 16,23 0-16,-24-23 0,24 24 16,-23-24-16,23 23 0,0 0 0,0 0 15,0 0-15,23-23 0,-23 23 0,24 0 16,-24 0-16,23-23 0,0 23 16,-23 0-16,23 0 0,0 1 0,0-1 15,0 0-15,0 0 0,0 0 0,-23 0 16,23 0-16,0 0 0,1 0 0,-24 0 15,23 0-15,0 1 0,-23-1 0,0 0 16,23-23-16,-23 23 0,0 0 0,0 0 16,-23 0-16,0 0 15,0-23-15,-1 23 0,1 0 0,-23-23 16,23 23-16,-23-23 0,0 24 0,0-24 16,-1 0-16,1 23 0,0-23 15,23 0-15,-23 0 0</inkml:trace>
  </inkml:traceGroup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49.384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14189B6B-27A7-4984-9CF7-9CDB55753F19}" emma:medium="tactile" emma:mode="ink">
          <msink:context xmlns:msink="http://schemas.microsoft.com/ink/2010/main" type="inkDrawing" rotatedBoundingBox="7987,12002 8772,11967 8774,12020 7990,12054" shapeName="Other">
            <msink:destinationLink direction="with" ref="{661CC5BE-99CE-4CA6-BBFC-25BC37D020AB}"/>
          </msink:context>
        </emma:interpretation>
      </emma:emma>
    </inkml:annotationXML>
    <inkml:trace contextRef="#ctx0" brushRef="#br0">46 77 0,'0'-23'0,"-23"23"0,0 0 16,23-23-16,23 23 47,0 0-47,0 0 15,0 0-15,24 0 0,-24 0 0,23 0 16,-23 0-16,23 0 0,0 0 0,1 0 15,-1-23-15,0 23 0,0 0 0,0 0 16,0 0-16,1 0 0,-1 0 0,-23 0 16,23 23-16,-23-23 0</inkml:trace>
  </inkml:traceGroup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50.702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CA262E06-93EE-4CBA-9B58-485EC3CE827B}" emma:medium="tactile" emma:mode="ink">
          <msink:context xmlns:msink="http://schemas.microsoft.com/ink/2010/main" type="inkDrawing" rotatedBoundingBox="10650,10497 11316,12915 10760,13069 10094,10650" shapeName="Other"/>
        </emma:interpretation>
      </emma:emma>
    </inkml:annotationXML>
    <inkml:trace contextRef="#ctx0" brushRef="#br0">0 254 0,'46'-69'0,"-46"46"0,23 23 0,-23-23 0,23 0 16,-23 0-16,23 0 0,-23 0 0,23-1 15,0 1-15,1 23 0,-1 0 16,0 0-16,0 0 0,0 23 16,0-23-16,0 24 0,0-1 0,0 0 15,23 23-15,-22 0 0,-1-23 0,23 46 16,-23-22-16,0-1 0,0 23 0,0 0 15,0 24-15,0-24 0,0 0 16,1 24-16,-24-1 0,23-23 0,-23 24 16,23-1-16,-23 0 0,0 1 0,0-1 15,0 0-15,0 1 0,0-1 0,-23 1 16,23-1-16,0-23 0,-139 416 31,116-462-15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5:02.412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551CF43F-7A22-474B-BAFF-F736EB5971EE}" emma:medium="tactile" emma:mode="ink">
          <msink:context xmlns:msink="http://schemas.microsoft.com/ink/2010/main" type="inkDrawing" rotatedBoundingBox="11694,1590 12220,1668 12210,1740 11683,1662" semanticType="callout" shapeName="Other">
            <msink:sourceLink direction="with" ref="{71289957-09E4-4CF9-A6BE-BE9E98C66993}"/>
          </msink:context>
        </emma:interpretation>
      </emma:emma>
    </inkml:annotationXML>
    <inkml:trace contextRef="#ctx0" brushRef="#br0">0 47 0,'23'-23'0,"0"23"16,0 0-16,0-23 15,0 23-15,0 0 16,0 0-16,0 0 0,-23 23 15,23-23-15,1 0 0,-1 0 0,0 0 16,0 23-16,0-23 0,0 0 0,0 0 16,0 23-16,0-23 0,0 0 0,0 0 15,1 0-15,-1 23 0,0-23 0</inkml:trace>
  </inkml:traceGroup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20.550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203AF44E-C702-4507-A9B1-28BC49ED5A09}" emma:medium="tactile" emma:mode="ink">
          <msink:context xmlns:msink="http://schemas.microsoft.com/ink/2010/main" type="inkDrawing" rotatedBoundingBox="15051,5070 15677,5002 15687,5101 15062,5169" semanticType="callout" shapeName="Other"/>
        </emma:interpretation>
      </emma:emma>
    </inkml:annotationXML>
    <inkml:trace contextRef="#ctx0" brushRef="#br0">-1125 624 0,'0'-23'16,"23"23"78,69 0-79,-69 23-15,1-23 0,-1 0 16,0 0-16,0-23 0,0 23 0,0 0 16,0 0-16,0 0 0,0 0 15,0 0-15,0-23 0,1 23 0,-1 0 16,0 0-16,-23-23 0,23 23 0,0 0 16,0 0-16,0-24 0,0 24 15,0 0-15,0 0 31,-23 24-15,0-1 15,0 0-15,0 0 0</inkml:trace>
  </inkml:traceGroup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21.468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2CC0E189-AAB1-4BC2-BF07-CB074940BA48}" emma:medium="tactile" emma:mode="ink">
          <msink:context xmlns:msink="http://schemas.microsoft.com/ink/2010/main" type="inkDrawing" rotatedBoundingBox="16652,4431 16901,6263 16332,6340 16082,4508" semanticType="callout" shapeName="Other">
            <msink:sourceLink direction="with" ref="{47ABEF89-4C2F-4F06-B2E3-9DA61086901A}"/>
          </msink:context>
        </emma:interpretation>
      </emma:emma>
    </inkml:annotationXML>
    <inkml:trace contextRef="#ctx0" brushRef="#br0">122 47 0,'0'-47'15,"-93"163"16,93-93-31,0 23 0,-23-23 0,23 23 16,0 1-16,0-1 0,23 0 0,-23 0 16,0 0-16,0-23 0,0 24 0,24-24 15,-24 23-15,23-23 0,-23 0 0,23-23 16,0 23-16,0-23 0,0 23 16,0-23-16,-23-23 0,23 23 0,0 0 15,0-23-15,0 0 0,1 0 0,-1 0 16,0 0-16,0 0 0,0-1 0,0 1 15,0 0-15,0 0 0,-23 0 16,23 23-16,-23-23 0,23 23 16,-23 23 15,23 93-15,-23-70-16,24-23 15,-24 69-15,0-46 0,23 1 16,-23-1-16,0 0 0,23 0 0,-23 23 0,0-22 15,23-1-15,-23 0 0,0 0 0,0 0 16,0 0-16,23 1 0,-23-1 16,0 0-16,0-23 0,-23 23 0,23-23 15,0 24-15,-23-1 0,23-23 0,0 0 16,-23 0-16,0 0 0,23 0 0,-24 0 16,24 0-16,-23-23 0,0 23 0,0-23 15,0 0-15,0 24 0,0-24 0,0 0 16,0 0-16,0-24 0,0 24 0,-1 0 15,1-23-15,0 0 0,0 23 0,0-23 16,0 0-16,0 0 0,23 0 0,-23 0 16,23 0-16,0 0 0,0 0 0,0-1 15,0 1-15,0 0 0,23 0 0,-23 0 16,23 0-16,0 0 0,0 0 16,0 23-16,0-23 0,0 0 0,1-24 15,-1 24-15,23 0 0,-23 0 0,23 0 16,-23 0-16</inkml:trace>
  </inkml:traceGroup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37.374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DB866E1A-8CC9-4F52-97F6-66620FF91960}" emma:medium="tactile" emma:mode="ink">
          <msink:context xmlns:msink="http://schemas.microsoft.com/ink/2010/main" type="inkDrawing" rotatedBoundingBox="14985,8996 15210,7824 16072,7990 15846,9162" semanticType="callout" shapeName="Other"/>
        </emma:interpretation>
      </emma:emma>
    </inkml:annotationXML>
    <inkml:trace contextRef="#ctx0" brushRef="#br0">-963 3579 0,'-24'-23'31,"1"23"0,46-69 0,139 0 1,-139 69-32,46 0 15,-45 0-15,-1 0 0,0 0 0,23 0 16,-23 0-16,0 23 0,0-23 0,0 23 16,0-23-16,-23 23 0,23 0 0,1-23 15,-24 46-15,23-23 0,-23 1 0,0-1 16,23 23-16,-23-23 0,0 23 0,-23 0 15,23 0-15,0 1 0,-23-1 0,-1 0 16,24 0-16,-23 0 0,0 1 0,0-1 16,0 0-16,-23 0 0,23 0 0,0 0 15,0 1-15,-24-24 0,24 0 0,0 23 16,-23-23-16,23-23 0,0 23 0,0 0 16,0-23-16,0 0 0,0 0 0,-1 0 15,1 0-15,0 0 0,23-23 16,-23 23-16,23-23 15,23 0 17,0 23-17,0 0-15,1 23 16,-1-23-16,0 0 0,0 0 0,0 0 16,0 23-16,0-23 0,0 0 0,0 0 15,23 23-15,-22-23 0,22 0 0,-23 0 16,23 0-16,-23 0 0,23 0 0,-23-23 15,24 23-15,-24 0 0,0-23 0,23 23 16,-23 0-16,0-23 0,0 23 0</inkml:trace>
  </inkml:traceGroup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52.082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BFF60111-2E11-40B6-8D30-AD58B0DD08B3}" emma:medium="tactile" emma:mode="ink">
          <msink:context xmlns:msink="http://schemas.microsoft.com/ink/2010/main" type="inkDrawing" rotatedBoundingBox="11637,11984 12814,11934 12817,12006 11640,12055" shapeName="Other"/>
        </emma:interpretation>
      </emma:emma>
    </inkml:annotationXML>
    <inkml:trace contextRef="#ctx0" brushRef="#br0">70 115 0,'-23'-23'0,"23"0"15,-23 23-15,23-23 0,-24 23 16,48 0 15,-1 0-15,0 0-16,23 23 0,-23-23 15,23 0-15,0 0 0,-23 0 0,47 0 16,-24 0-16,0 0 0,0 0 0,0 0 16,24 0-16,-24 0 0,0 0 0,0 0 15,0 0-15,1 0 0,-1 0 0,0-23 16,0 23-16,-23 0 0,23-23 0,-22 23 16,-1 0-16,0 0 0,0-23 15,0 23-15,0 0 0,0 0 16</inkml:trace>
  </inkml:traceGroup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51.782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874B2D6B-06D8-4951-9100-5A9C91136D43}" emma:medium="tactile" emma:mode="ink">
          <msink:context xmlns:msink="http://schemas.microsoft.com/ink/2010/main" type="inkDrawing" rotatedBoundingBox="12037,12791 12081,11173 12169,11176 12124,12793" shapeName="Other"/>
        </emma:interpretation>
      </emma:emma>
    </inkml:annotationXML>
    <inkml:trace contextRef="#ctx0" brushRef="#br0">116 0 0,'-24'0'31,"24"23"-31,-23-23 16,23 23-16,0 0 16,-23-23-16,23 23 0,0 0 0,0 0 15,0 0-15,-23 24 0,23-24 0,0 23 16,0 0-16,0 93 16,0 415 15,0-485-31,0 0 15,0 70-15,0-93 16,0 0-16,0 0 0,0-23 0,0 24 16,0-24-16,0 0 0,0 0 0,0 0 15,0 0-15,-23-23 0</inkml:trace>
  </inkml:traceGroup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54.449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2CD0F0E5-6EA0-49FC-A374-63BB490898BB}" emma:medium="tactile" emma:mode="ink">
          <msink:context xmlns:msink="http://schemas.microsoft.com/ink/2010/main" type="inkDrawing" rotatedBoundingBox="14317,11129 14432,12474 13901,12519 13786,11174" shapeName="Other">
            <msink:destinationLink direction="with" ref="{34A9064F-33B4-4EF3-99ED-523E9D16015A}"/>
            <msink:destinationLink direction="with" ref="{402304C5-8ED0-4E2E-B2D6-0279F3F6BCD9}"/>
          </msink:context>
        </emma:interpretation>
      </emma:emma>
    </inkml:annotationXML>
    <inkml:trace contextRef="#ctx0" brushRef="#br0">4 278 0,'23'0'15,"-46"0"1,23-46 359,23-47-344,93 1 1,-24 46-17,-69 46-15,0 0 0,0 0 16,0 0-16,0 0 0,0 23 0,1-23 15,-1 23-15,0 0 0,0 0 16,-23 0-16,23 0 0,-23 0 0,23 0 16,-23 0-16,0 1 0,0-1 0,0 0 15,0 0-15,0 0 0,-23 0 0,23 0 16,0 23-16,-23-23 0,0 0 0,23 24 16,-23-24-16,0 0 0,23 0 0,-24 0 15,1 0-15,0 0 0,23 0 16,-23-23-16,23 23 0,-23-23 15,46 0 1,-23 23 0,23-23-16,0 0 15,0 24-15,1-24 0,-1 23 16,0-23-16,0 23 0,0 0 16,0 0-16,0 0 15,-23 0-15,23 0 0,-23 0 0,23 0 16,-23 0-16,0 1 0,0-1 0,23 0 15,-23 0-15,0 0 0,0 0 0,0 0 16,-23 0-16,23 0 0,0 0 0,-23 0 16,0 1-16,0-1 0,0 0 15,0 0-15,0-23 16,0 23-16,-24-23 0,24 0 0,0 0 16,0 0-16,0 0 0,0 0 0,0 0 15,0 0-15,0 0 0,0 0 0</inkml:trace>
  </inkml:traceGroup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54.841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402304C5-8ED0-4E2E-B2D6-0279F3F6BCD9}" emma:medium="tactile" emma:mode="ink">
          <msink:context xmlns:msink="http://schemas.microsoft.com/ink/2010/main" type="inkDrawing" rotatedBoundingBox="14733,12815 15536,11276 15627,11323 14825,12862" semanticType="callout" shapeName="Other">
            <msink:sourceLink direction="with" ref="{2CD0F0E5-6EA0-49FC-A374-63BB490898BB}"/>
            <msink:sourceLink direction="with" ref="{037D29EF-C75C-4C87-955D-58FF32273C98}"/>
          </msink:context>
        </emma:interpretation>
      </emma:emma>
    </inkml:annotationXML>
    <inkml:trace contextRef="#ctx0" brushRef="#br0">739 0 0,'46'0'16,"-23"0"-16,0 0 0,-23 23 16,0 0-1,-23-23-15,23 24 0,-23-1 16,23 0-16,-23 23 0,0-23 15,0 23-15,0 0 0,-1 1 0,1-1 16,0 0-16,-23 0 0,23 0 0,0 0 16,0 24-16,-23-24 0,23 23 0,-1-23 15,-22 24-15,23-1 0,0-23 0,0 23 16,-23-22-16,23 22 0,0-23 0,0 0 16,-1 0-16,1 1 0,0-1 0,0-23 15,0 23-15,23-23 0,-23 0 0,0-23 16,23 23-16,-23-23 0</inkml:trace>
  </inkml:traceGroup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55.136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2C55208D-751C-40EC-9664-C176F1827A14}" emma:medium="tactile" emma:mode="ink">
          <msink:context xmlns:msink="http://schemas.microsoft.com/ink/2010/main" type="inkDrawing" rotatedBoundingBox="14884,11741 15492,12544 15293,12695 14685,11892" semanticType="callout" shapeName="Other"/>
        </emma:interpretation>
      </emma:emma>
    </inkml:annotationXML>
    <inkml:trace contextRef="#ctx0" brushRef="#br0">0 323 0,'23'-208'16,"-23"185"-16,23 0 0,-23 0 15,0-23-15,23 46 32,-23 23-32,23 0 15,-23 0-15,23 0 0,-23 0 0,24 24 16,-1-24-16,-23 23 0,23-23 0,0 23 16,0-23-16,0 23 0,23 1 0,-23-24 15,0 23-15,0-23 0,1 23 0,-1-23 16,0 0-16,23 24 0,-23-24 15,0 0-15,0 0 0,0 0 0,0 0 16,-23 0-16,23-23 0,1 23 0</inkml:trace>
  </inkml:traceGroup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55.613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037D29EF-C75C-4C87-955D-58FF32273C98}" emma:medium="tactile" emma:mode="ink">
          <msink:context xmlns:msink="http://schemas.microsoft.com/ink/2010/main" type="inkDrawing" rotatedBoundingBox="15802,12771 15929,10348 16349,10370 16222,12793" shapeName="Other">
            <msink:destinationLink direction="with" ref="{402304C5-8ED0-4E2E-B2D6-0279F3F6BCD9}"/>
            <msink:destinationLink direction="with" ref="{417A6DDB-AC05-4CE8-B37D-E3B043B6D858}"/>
          </msink:context>
        </emma:interpretation>
      </emma:emma>
    </inkml:annotationXML>
    <inkml:trace contextRef="#ctx0" brushRef="#br0">463 28 0,'-46'-23'0,"23"23"0,0 0 16,0 0-16,-1 23 0,1 0 15,0 0-15,0 0 0,0 0 16,0 0-16,0 23 0,0-23 0,23 24 16,-23-1-16,0 0 0,0 0 0,-1 0 15,24 24-15,-23-1 0,0 0 0,23 0 16,-23 24-16,23-1 0,0 0 0,0 1 16,0-1-16,0 1 0,0-1 0,23 23 15,-23-22-15,23-1 0,0 0 16,1 1-16,-1-24 0,0 23 0,0-22 15,0 22-15,0-23 0,23 1 0,-23-24 16,0 23-16</inkml:trace>
  </inkml:traceGroup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86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3.19231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1-04-19T17:17:57.961"/>
    </inkml:context>
    <inkml:brush xml:id="br0">
      <inkml:brushProperty name="width" value="0.06667" units="cm"/>
      <inkml:brushProperty name="height" value="0.06667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417A6DDB-AC05-4CE8-B37D-E3B043B6D858}" emma:medium="tactile" emma:mode="ink">
          <msink:context xmlns:msink="http://schemas.microsoft.com/ink/2010/main" type="inkDrawing" rotatedBoundingBox="16671,12253 16984,10719 17608,10847 17294,12380" semanticType="callout" shapeName="Other">
            <msink:sourceLink direction="with" ref="{037D29EF-C75C-4C87-955D-58FF32273C98}"/>
          </msink:context>
        </emma:interpretation>
      </emma:emma>
    </inkml:annotationXML>
    <inkml:trace contextRef="#ctx0" brushRef="#br0">555 20 0,'23'-23'0,"-23"46"16,23-23-16,-46 23 15,23 0 1,0 1-16,-23-24 0,23 23 16,0 0-16,-23 0 0,23 0 0,-24 0 15,24 23-15,-23-23 0,0 0 0,23 24 16,-23-24-16,0 23 0,23-23 0,-23 23 16,0-23-16,0 23 0,0 1 15,0-24-15,0 23 0,23 0 0,-24-23 0,1 23 16,0-23-16,23 24 0,-23-1 15,0-23-15,23 0 0,-23 23 0,23-23 16,-23 0-16,0 23 0,23-22 0,-23-1 16,23 0-16,-23 0 0,23 0 0,-23 0 15,23 0-15,-24-23 0,24 23 16,0 0 0,24-23-16,-1 0 15,0 0 1,0 0-16,0-23 0,0 23 15,0-23-15,0 23 0,23-23 16,-23 0-16,1 0 0,22 0 0,-23 0 16,23 0-16,-23-1 0,23 1 0,-23 0 15,0 0-15,1 0 0,22 0 0,-23 0 16,0-23-16,0 23 0,0 0 0,0-1 16,-23 1-16,23 23 0,-23-23 0,23 23 15,-23-23-15,0 46 16,0 0-1,-23-23-15,23 23 0,0 1 0,-23 22 16,23-23-16,-23 0 0,23 23 0,-23 0 16,23-23-16,-23 24 0,23-1 0,0-23 15,0 23-15,-23 0 0,23-23 16,0 23-16,-23-22 0,23-1 0,0 23 16,0-23-16,-23 0 0,23 0 0,0 0 15,0 0-15,0 0 0,0 0 16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1AAC4-5E7F-432B-A527-1261400EC100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DA9B-FEB4-4A16-A417-AE4C88AB3B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089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1AAC4-5E7F-432B-A527-1261400EC100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DA9B-FEB4-4A16-A417-AE4C88AB3B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563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1AAC4-5E7F-432B-A527-1261400EC100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DA9B-FEB4-4A16-A417-AE4C88AB3B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7674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1AAC4-5E7F-432B-A527-1261400EC100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DA9B-FEB4-4A16-A417-AE4C88AB3B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1100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1AAC4-5E7F-432B-A527-1261400EC100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DA9B-FEB4-4A16-A417-AE4C88AB3B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9189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1AAC4-5E7F-432B-A527-1261400EC100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DA9B-FEB4-4A16-A417-AE4C88AB3B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7672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1AAC4-5E7F-432B-A527-1261400EC100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DA9B-FEB4-4A16-A417-AE4C88AB3B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720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1AAC4-5E7F-432B-A527-1261400EC100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DA9B-FEB4-4A16-A417-AE4C88AB3B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3625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1AAC4-5E7F-432B-A527-1261400EC100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DA9B-FEB4-4A16-A417-AE4C88AB3B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5094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1AAC4-5E7F-432B-A527-1261400EC100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DA9B-FEB4-4A16-A417-AE4C88AB3B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519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1AAC4-5E7F-432B-A527-1261400EC100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DA9B-FEB4-4A16-A417-AE4C88AB3B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557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1AAC4-5E7F-432B-A527-1261400EC100}" type="datetimeFigureOut">
              <a:rPr lang="hu-HU" smtClean="0"/>
              <a:t>2021. 04. 19.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1DA9B-FEB4-4A16-A417-AE4C88AB3B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3352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customXml" Target="../ink/ink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emf"/><Relationship Id="rId18" Type="http://schemas.openxmlformats.org/officeDocument/2006/relationships/customXml" Target="../ink/ink12.xml"/><Relationship Id="rId26" Type="http://schemas.openxmlformats.org/officeDocument/2006/relationships/customXml" Target="../ink/ink16.xml"/><Relationship Id="rId3" Type="http://schemas.openxmlformats.org/officeDocument/2006/relationships/image" Target="../media/image4.emf"/><Relationship Id="rId21" Type="http://schemas.openxmlformats.org/officeDocument/2006/relationships/image" Target="../media/image13.emf"/><Relationship Id="rId34" Type="http://schemas.openxmlformats.org/officeDocument/2006/relationships/customXml" Target="../ink/ink20.xml"/><Relationship Id="rId7" Type="http://schemas.openxmlformats.org/officeDocument/2006/relationships/image" Target="../media/image6.emf"/><Relationship Id="rId12" Type="http://schemas.openxmlformats.org/officeDocument/2006/relationships/customXml" Target="../ink/ink9.xml"/><Relationship Id="rId17" Type="http://schemas.openxmlformats.org/officeDocument/2006/relationships/image" Target="../media/image11.emf"/><Relationship Id="rId25" Type="http://schemas.openxmlformats.org/officeDocument/2006/relationships/image" Target="../media/image15.emf"/><Relationship Id="rId33" Type="http://schemas.openxmlformats.org/officeDocument/2006/relationships/image" Target="../media/image19.emf"/><Relationship Id="rId2" Type="http://schemas.openxmlformats.org/officeDocument/2006/relationships/customXml" Target="../ink/ink4.xml"/><Relationship Id="rId16" Type="http://schemas.openxmlformats.org/officeDocument/2006/relationships/customXml" Target="../ink/ink11.xml"/><Relationship Id="rId20" Type="http://schemas.openxmlformats.org/officeDocument/2006/relationships/customXml" Target="../ink/ink13.xml"/><Relationship Id="rId29" Type="http://schemas.openxmlformats.org/officeDocument/2006/relationships/image" Target="../media/image17.emf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.xml"/><Relationship Id="rId11" Type="http://schemas.openxmlformats.org/officeDocument/2006/relationships/image" Target="../media/image8.emf"/><Relationship Id="rId24" Type="http://schemas.openxmlformats.org/officeDocument/2006/relationships/customXml" Target="../ink/ink15.xml"/><Relationship Id="rId32" Type="http://schemas.openxmlformats.org/officeDocument/2006/relationships/customXml" Target="../ink/ink19.xml"/><Relationship Id="rId5" Type="http://schemas.openxmlformats.org/officeDocument/2006/relationships/image" Target="../media/image5.emf"/><Relationship Id="rId15" Type="http://schemas.openxmlformats.org/officeDocument/2006/relationships/image" Target="../media/image10.emf"/><Relationship Id="rId23" Type="http://schemas.openxmlformats.org/officeDocument/2006/relationships/image" Target="../media/image14.emf"/><Relationship Id="rId28" Type="http://schemas.openxmlformats.org/officeDocument/2006/relationships/customXml" Target="../ink/ink17.xml"/><Relationship Id="rId10" Type="http://schemas.openxmlformats.org/officeDocument/2006/relationships/customXml" Target="../ink/ink8.xml"/><Relationship Id="rId19" Type="http://schemas.openxmlformats.org/officeDocument/2006/relationships/image" Target="../media/image12.emf"/><Relationship Id="rId31" Type="http://schemas.openxmlformats.org/officeDocument/2006/relationships/image" Target="../media/image18.emf"/><Relationship Id="rId4" Type="http://schemas.openxmlformats.org/officeDocument/2006/relationships/customXml" Target="../ink/ink5.xml"/><Relationship Id="rId9" Type="http://schemas.openxmlformats.org/officeDocument/2006/relationships/image" Target="../media/image7.emf"/><Relationship Id="rId14" Type="http://schemas.openxmlformats.org/officeDocument/2006/relationships/customXml" Target="../ink/ink10.xml"/><Relationship Id="rId22" Type="http://schemas.openxmlformats.org/officeDocument/2006/relationships/customXml" Target="../ink/ink14.xml"/><Relationship Id="rId27" Type="http://schemas.openxmlformats.org/officeDocument/2006/relationships/image" Target="../media/image16.emf"/><Relationship Id="rId30" Type="http://schemas.openxmlformats.org/officeDocument/2006/relationships/customXml" Target="../ink/ink18.xml"/><Relationship Id="rId35" Type="http://schemas.openxmlformats.org/officeDocument/2006/relationships/image" Target="../media/image20.emf"/><Relationship Id="rId8" Type="http://schemas.openxmlformats.org/officeDocument/2006/relationships/customXml" Target="../ink/ink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7" Type="http://schemas.openxmlformats.org/officeDocument/2006/relationships/image" Target="../media/image23.emf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3.xml"/><Relationship Id="rId5" Type="http://schemas.openxmlformats.org/officeDocument/2006/relationships/image" Target="../media/image22.emf"/><Relationship Id="rId4" Type="http://schemas.openxmlformats.org/officeDocument/2006/relationships/customXml" Target="../ink/ink22.xml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81.emf"/><Relationship Id="rId21" Type="http://schemas.openxmlformats.org/officeDocument/2006/relationships/image" Target="../media/image33.emf"/><Relationship Id="rId42" Type="http://schemas.openxmlformats.org/officeDocument/2006/relationships/customXml" Target="../ink/ink44.xml"/><Relationship Id="rId63" Type="http://schemas.openxmlformats.org/officeDocument/2006/relationships/image" Target="../media/image54.emf"/><Relationship Id="rId84" Type="http://schemas.openxmlformats.org/officeDocument/2006/relationships/customXml" Target="../ink/ink65.xml"/><Relationship Id="rId138" Type="http://schemas.openxmlformats.org/officeDocument/2006/relationships/customXml" Target="../ink/ink92.xml"/><Relationship Id="rId159" Type="http://schemas.openxmlformats.org/officeDocument/2006/relationships/image" Target="../media/image102.emf"/><Relationship Id="rId107" Type="http://schemas.openxmlformats.org/officeDocument/2006/relationships/image" Target="../media/image76.emf"/><Relationship Id="rId11" Type="http://schemas.openxmlformats.org/officeDocument/2006/relationships/image" Target="../media/image28.emf"/><Relationship Id="rId32" Type="http://schemas.openxmlformats.org/officeDocument/2006/relationships/customXml" Target="../ink/ink39.xml"/><Relationship Id="rId53" Type="http://schemas.openxmlformats.org/officeDocument/2006/relationships/image" Target="../media/image49.emf"/><Relationship Id="rId74" Type="http://schemas.openxmlformats.org/officeDocument/2006/relationships/customXml" Target="../ink/ink60.xml"/><Relationship Id="rId128" Type="http://schemas.openxmlformats.org/officeDocument/2006/relationships/customXml" Target="../ink/ink87.xml"/><Relationship Id="rId149" Type="http://schemas.openxmlformats.org/officeDocument/2006/relationships/image" Target="../media/image97.emf"/><Relationship Id="rId5" Type="http://schemas.openxmlformats.org/officeDocument/2006/relationships/image" Target="../media/image25.emf"/><Relationship Id="rId95" Type="http://schemas.openxmlformats.org/officeDocument/2006/relationships/image" Target="../media/image70.emf"/><Relationship Id="rId160" Type="http://schemas.openxmlformats.org/officeDocument/2006/relationships/customXml" Target="../ink/ink103.xml"/><Relationship Id="rId22" Type="http://schemas.openxmlformats.org/officeDocument/2006/relationships/customXml" Target="../ink/ink34.xml"/><Relationship Id="rId43" Type="http://schemas.openxmlformats.org/officeDocument/2006/relationships/image" Target="../media/image44.emf"/><Relationship Id="rId64" Type="http://schemas.openxmlformats.org/officeDocument/2006/relationships/customXml" Target="../ink/ink55.xml"/><Relationship Id="rId118" Type="http://schemas.openxmlformats.org/officeDocument/2006/relationships/customXml" Target="../ink/ink82.xml"/><Relationship Id="rId139" Type="http://schemas.openxmlformats.org/officeDocument/2006/relationships/image" Target="../media/image92.emf"/><Relationship Id="rId85" Type="http://schemas.openxmlformats.org/officeDocument/2006/relationships/image" Target="../media/image65.emf"/><Relationship Id="rId150" Type="http://schemas.openxmlformats.org/officeDocument/2006/relationships/customXml" Target="../ink/ink98.xml"/><Relationship Id="rId12" Type="http://schemas.openxmlformats.org/officeDocument/2006/relationships/customXml" Target="../ink/ink29.xml"/><Relationship Id="rId33" Type="http://schemas.openxmlformats.org/officeDocument/2006/relationships/image" Target="../media/image39.emf"/><Relationship Id="rId108" Type="http://schemas.openxmlformats.org/officeDocument/2006/relationships/customXml" Target="../ink/ink77.xml"/><Relationship Id="rId129" Type="http://schemas.openxmlformats.org/officeDocument/2006/relationships/image" Target="../media/image87.emf"/><Relationship Id="rId54" Type="http://schemas.openxmlformats.org/officeDocument/2006/relationships/customXml" Target="../ink/ink50.xml"/><Relationship Id="rId70" Type="http://schemas.openxmlformats.org/officeDocument/2006/relationships/customXml" Target="../ink/ink58.xml"/><Relationship Id="rId75" Type="http://schemas.openxmlformats.org/officeDocument/2006/relationships/image" Target="../media/image60.emf"/><Relationship Id="rId91" Type="http://schemas.openxmlformats.org/officeDocument/2006/relationships/image" Target="../media/image68.emf"/><Relationship Id="rId96" Type="http://schemas.openxmlformats.org/officeDocument/2006/relationships/customXml" Target="../ink/ink71.xml"/><Relationship Id="rId140" Type="http://schemas.openxmlformats.org/officeDocument/2006/relationships/customXml" Target="../ink/ink93.xml"/><Relationship Id="rId145" Type="http://schemas.openxmlformats.org/officeDocument/2006/relationships/image" Target="../media/image95.emf"/><Relationship Id="rId161" Type="http://schemas.openxmlformats.org/officeDocument/2006/relationships/image" Target="../media/image103.emf"/><Relationship Id="rId166" Type="http://schemas.openxmlformats.org/officeDocument/2006/relationships/customXml" Target="../ink/ink106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6.xml"/><Relationship Id="rId23" Type="http://schemas.openxmlformats.org/officeDocument/2006/relationships/image" Target="../media/image34.emf"/><Relationship Id="rId28" Type="http://schemas.openxmlformats.org/officeDocument/2006/relationships/customXml" Target="../ink/ink37.xml"/><Relationship Id="rId49" Type="http://schemas.openxmlformats.org/officeDocument/2006/relationships/image" Target="../media/image47.emf"/><Relationship Id="rId114" Type="http://schemas.openxmlformats.org/officeDocument/2006/relationships/customXml" Target="../ink/ink80.xml"/><Relationship Id="rId119" Type="http://schemas.openxmlformats.org/officeDocument/2006/relationships/image" Target="../media/image82.emf"/><Relationship Id="rId44" Type="http://schemas.openxmlformats.org/officeDocument/2006/relationships/customXml" Target="../ink/ink45.xml"/><Relationship Id="rId60" Type="http://schemas.openxmlformats.org/officeDocument/2006/relationships/customXml" Target="../ink/ink53.xml"/><Relationship Id="rId65" Type="http://schemas.openxmlformats.org/officeDocument/2006/relationships/image" Target="../media/image55.emf"/><Relationship Id="rId81" Type="http://schemas.openxmlformats.org/officeDocument/2006/relationships/image" Target="../media/image63.emf"/><Relationship Id="rId86" Type="http://schemas.openxmlformats.org/officeDocument/2006/relationships/customXml" Target="../ink/ink66.xml"/><Relationship Id="rId130" Type="http://schemas.openxmlformats.org/officeDocument/2006/relationships/customXml" Target="../ink/ink88.xml"/><Relationship Id="rId135" Type="http://schemas.openxmlformats.org/officeDocument/2006/relationships/image" Target="../media/image90.emf"/><Relationship Id="rId151" Type="http://schemas.openxmlformats.org/officeDocument/2006/relationships/image" Target="../media/image98.emf"/><Relationship Id="rId156" Type="http://schemas.openxmlformats.org/officeDocument/2006/relationships/customXml" Target="../ink/ink101.xml"/><Relationship Id="rId13" Type="http://schemas.openxmlformats.org/officeDocument/2006/relationships/image" Target="../media/image29.emf"/><Relationship Id="rId18" Type="http://schemas.openxmlformats.org/officeDocument/2006/relationships/customXml" Target="../ink/ink32.xml"/><Relationship Id="rId39" Type="http://schemas.openxmlformats.org/officeDocument/2006/relationships/image" Target="../media/image42.emf"/><Relationship Id="rId109" Type="http://schemas.openxmlformats.org/officeDocument/2006/relationships/image" Target="../media/image77.emf"/><Relationship Id="rId34" Type="http://schemas.openxmlformats.org/officeDocument/2006/relationships/customXml" Target="../ink/ink40.xml"/><Relationship Id="rId50" Type="http://schemas.openxmlformats.org/officeDocument/2006/relationships/customXml" Target="../ink/ink48.xml"/><Relationship Id="rId55" Type="http://schemas.openxmlformats.org/officeDocument/2006/relationships/image" Target="../media/image50.emf"/><Relationship Id="rId76" Type="http://schemas.openxmlformats.org/officeDocument/2006/relationships/customXml" Target="../ink/ink61.xml"/><Relationship Id="rId97" Type="http://schemas.openxmlformats.org/officeDocument/2006/relationships/image" Target="../media/image71.emf"/><Relationship Id="rId104" Type="http://schemas.openxmlformats.org/officeDocument/2006/relationships/customXml" Target="../ink/ink75.xml"/><Relationship Id="rId120" Type="http://schemas.openxmlformats.org/officeDocument/2006/relationships/customXml" Target="../ink/ink83.xml"/><Relationship Id="rId125" Type="http://schemas.openxmlformats.org/officeDocument/2006/relationships/image" Target="../media/image85.emf"/><Relationship Id="rId141" Type="http://schemas.openxmlformats.org/officeDocument/2006/relationships/image" Target="../media/image93.emf"/><Relationship Id="rId146" Type="http://schemas.openxmlformats.org/officeDocument/2006/relationships/customXml" Target="../ink/ink96.xml"/><Relationship Id="rId167" Type="http://schemas.openxmlformats.org/officeDocument/2006/relationships/image" Target="../media/image106.emf"/><Relationship Id="rId7" Type="http://schemas.openxmlformats.org/officeDocument/2006/relationships/image" Target="../media/image26.emf"/><Relationship Id="rId71" Type="http://schemas.openxmlformats.org/officeDocument/2006/relationships/image" Target="../media/image58.emf"/><Relationship Id="rId92" Type="http://schemas.openxmlformats.org/officeDocument/2006/relationships/customXml" Target="../ink/ink69.xml"/><Relationship Id="rId162" Type="http://schemas.openxmlformats.org/officeDocument/2006/relationships/customXml" Target="../ink/ink104.xml"/><Relationship Id="rId2" Type="http://schemas.openxmlformats.org/officeDocument/2006/relationships/customXml" Target="../ink/ink24.xml"/><Relationship Id="rId29" Type="http://schemas.openxmlformats.org/officeDocument/2006/relationships/image" Target="../media/image37.emf"/><Relationship Id="rId24" Type="http://schemas.openxmlformats.org/officeDocument/2006/relationships/customXml" Target="../ink/ink35.xml"/><Relationship Id="rId40" Type="http://schemas.openxmlformats.org/officeDocument/2006/relationships/customXml" Target="../ink/ink43.xml"/><Relationship Id="rId45" Type="http://schemas.openxmlformats.org/officeDocument/2006/relationships/image" Target="../media/image45.emf"/><Relationship Id="rId66" Type="http://schemas.openxmlformats.org/officeDocument/2006/relationships/customXml" Target="../ink/ink56.xml"/><Relationship Id="rId87" Type="http://schemas.openxmlformats.org/officeDocument/2006/relationships/image" Target="../media/image66.emf"/><Relationship Id="rId110" Type="http://schemas.openxmlformats.org/officeDocument/2006/relationships/customXml" Target="../ink/ink78.xml"/><Relationship Id="rId115" Type="http://schemas.openxmlformats.org/officeDocument/2006/relationships/image" Target="../media/image80.emf"/><Relationship Id="rId131" Type="http://schemas.openxmlformats.org/officeDocument/2006/relationships/image" Target="../media/image88.emf"/><Relationship Id="rId136" Type="http://schemas.openxmlformats.org/officeDocument/2006/relationships/customXml" Target="../ink/ink91.xml"/><Relationship Id="rId157" Type="http://schemas.openxmlformats.org/officeDocument/2006/relationships/image" Target="../media/image101.emf"/><Relationship Id="rId61" Type="http://schemas.openxmlformats.org/officeDocument/2006/relationships/image" Target="../media/image53.emf"/><Relationship Id="rId82" Type="http://schemas.openxmlformats.org/officeDocument/2006/relationships/customXml" Target="../ink/ink64.xml"/><Relationship Id="rId152" Type="http://schemas.openxmlformats.org/officeDocument/2006/relationships/customXml" Target="../ink/ink99.xml"/><Relationship Id="rId19" Type="http://schemas.openxmlformats.org/officeDocument/2006/relationships/image" Target="../media/image32.emf"/><Relationship Id="rId14" Type="http://schemas.openxmlformats.org/officeDocument/2006/relationships/customXml" Target="../ink/ink30.xml"/><Relationship Id="rId30" Type="http://schemas.openxmlformats.org/officeDocument/2006/relationships/customXml" Target="../ink/ink38.xml"/><Relationship Id="rId35" Type="http://schemas.openxmlformats.org/officeDocument/2006/relationships/image" Target="../media/image40.emf"/><Relationship Id="rId56" Type="http://schemas.openxmlformats.org/officeDocument/2006/relationships/customXml" Target="../ink/ink51.xml"/><Relationship Id="rId77" Type="http://schemas.openxmlformats.org/officeDocument/2006/relationships/image" Target="../media/image61.emf"/><Relationship Id="rId100" Type="http://schemas.openxmlformats.org/officeDocument/2006/relationships/customXml" Target="../ink/ink73.xml"/><Relationship Id="rId105" Type="http://schemas.openxmlformats.org/officeDocument/2006/relationships/image" Target="../media/image75.emf"/><Relationship Id="rId126" Type="http://schemas.openxmlformats.org/officeDocument/2006/relationships/customXml" Target="../ink/ink86.xml"/><Relationship Id="rId147" Type="http://schemas.openxmlformats.org/officeDocument/2006/relationships/image" Target="../media/image96.emf"/><Relationship Id="rId168" Type="http://schemas.openxmlformats.org/officeDocument/2006/relationships/customXml" Target="../ink/ink107.xml"/><Relationship Id="rId8" Type="http://schemas.openxmlformats.org/officeDocument/2006/relationships/customXml" Target="../ink/ink27.xml"/><Relationship Id="rId51" Type="http://schemas.openxmlformats.org/officeDocument/2006/relationships/image" Target="../media/image48.emf"/><Relationship Id="rId72" Type="http://schemas.openxmlformats.org/officeDocument/2006/relationships/customXml" Target="../ink/ink59.xml"/><Relationship Id="rId93" Type="http://schemas.openxmlformats.org/officeDocument/2006/relationships/image" Target="../media/image69.emf"/><Relationship Id="rId98" Type="http://schemas.openxmlformats.org/officeDocument/2006/relationships/customXml" Target="../ink/ink72.xml"/><Relationship Id="rId121" Type="http://schemas.openxmlformats.org/officeDocument/2006/relationships/image" Target="../media/image83.emf"/><Relationship Id="rId142" Type="http://schemas.openxmlformats.org/officeDocument/2006/relationships/customXml" Target="../ink/ink94.xml"/><Relationship Id="rId163" Type="http://schemas.openxmlformats.org/officeDocument/2006/relationships/image" Target="../media/image104.emf"/><Relationship Id="rId3" Type="http://schemas.openxmlformats.org/officeDocument/2006/relationships/image" Target="../media/image24.emf"/><Relationship Id="rId25" Type="http://schemas.openxmlformats.org/officeDocument/2006/relationships/image" Target="../media/image35.emf"/><Relationship Id="rId46" Type="http://schemas.openxmlformats.org/officeDocument/2006/relationships/customXml" Target="../ink/ink46.xml"/><Relationship Id="rId67" Type="http://schemas.openxmlformats.org/officeDocument/2006/relationships/image" Target="../media/image56.emf"/><Relationship Id="rId116" Type="http://schemas.openxmlformats.org/officeDocument/2006/relationships/customXml" Target="../ink/ink81.xml"/><Relationship Id="rId137" Type="http://schemas.openxmlformats.org/officeDocument/2006/relationships/image" Target="../media/image91.emf"/><Relationship Id="rId158" Type="http://schemas.openxmlformats.org/officeDocument/2006/relationships/customXml" Target="../ink/ink102.xml"/><Relationship Id="rId20" Type="http://schemas.openxmlformats.org/officeDocument/2006/relationships/customXml" Target="../ink/ink33.xml"/><Relationship Id="rId41" Type="http://schemas.openxmlformats.org/officeDocument/2006/relationships/image" Target="../media/image43.emf"/><Relationship Id="rId62" Type="http://schemas.openxmlformats.org/officeDocument/2006/relationships/customXml" Target="../ink/ink54.xml"/><Relationship Id="rId83" Type="http://schemas.openxmlformats.org/officeDocument/2006/relationships/image" Target="../media/image64.emf"/><Relationship Id="rId88" Type="http://schemas.openxmlformats.org/officeDocument/2006/relationships/customXml" Target="../ink/ink67.xml"/><Relationship Id="rId111" Type="http://schemas.openxmlformats.org/officeDocument/2006/relationships/image" Target="../media/image78.emf"/><Relationship Id="rId132" Type="http://schemas.openxmlformats.org/officeDocument/2006/relationships/customXml" Target="../ink/ink89.xml"/><Relationship Id="rId153" Type="http://schemas.openxmlformats.org/officeDocument/2006/relationships/image" Target="../media/image99.emf"/><Relationship Id="rId15" Type="http://schemas.openxmlformats.org/officeDocument/2006/relationships/image" Target="../media/image30.emf"/><Relationship Id="rId36" Type="http://schemas.openxmlformats.org/officeDocument/2006/relationships/customXml" Target="../ink/ink41.xml"/><Relationship Id="rId57" Type="http://schemas.openxmlformats.org/officeDocument/2006/relationships/image" Target="../media/image51.emf"/><Relationship Id="rId106" Type="http://schemas.openxmlformats.org/officeDocument/2006/relationships/customXml" Target="../ink/ink76.xml"/><Relationship Id="rId127" Type="http://schemas.openxmlformats.org/officeDocument/2006/relationships/image" Target="../media/image86.emf"/><Relationship Id="rId10" Type="http://schemas.openxmlformats.org/officeDocument/2006/relationships/customXml" Target="../ink/ink28.xml"/><Relationship Id="rId31" Type="http://schemas.openxmlformats.org/officeDocument/2006/relationships/image" Target="../media/image38.emf"/><Relationship Id="rId52" Type="http://schemas.openxmlformats.org/officeDocument/2006/relationships/customXml" Target="../ink/ink49.xml"/><Relationship Id="rId73" Type="http://schemas.openxmlformats.org/officeDocument/2006/relationships/image" Target="../media/image59.emf"/><Relationship Id="rId78" Type="http://schemas.openxmlformats.org/officeDocument/2006/relationships/customXml" Target="../ink/ink62.xml"/><Relationship Id="rId94" Type="http://schemas.openxmlformats.org/officeDocument/2006/relationships/customXml" Target="../ink/ink70.xml"/><Relationship Id="rId99" Type="http://schemas.openxmlformats.org/officeDocument/2006/relationships/image" Target="../media/image72.emf"/><Relationship Id="rId101" Type="http://schemas.openxmlformats.org/officeDocument/2006/relationships/image" Target="../media/image73.emf"/><Relationship Id="rId122" Type="http://schemas.openxmlformats.org/officeDocument/2006/relationships/customXml" Target="../ink/ink84.xml"/><Relationship Id="rId143" Type="http://schemas.openxmlformats.org/officeDocument/2006/relationships/image" Target="../media/image94.emf"/><Relationship Id="rId148" Type="http://schemas.openxmlformats.org/officeDocument/2006/relationships/customXml" Target="../ink/ink97.xml"/><Relationship Id="rId164" Type="http://schemas.openxmlformats.org/officeDocument/2006/relationships/customXml" Target="../ink/ink105.xml"/><Relationship Id="rId169" Type="http://schemas.openxmlformats.org/officeDocument/2006/relationships/image" Target="../media/image107.emf"/><Relationship Id="rId4" Type="http://schemas.openxmlformats.org/officeDocument/2006/relationships/customXml" Target="../ink/ink25.xml"/><Relationship Id="rId9" Type="http://schemas.openxmlformats.org/officeDocument/2006/relationships/image" Target="../media/image27.emf"/><Relationship Id="rId26" Type="http://schemas.openxmlformats.org/officeDocument/2006/relationships/customXml" Target="../ink/ink36.xml"/><Relationship Id="rId47" Type="http://schemas.openxmlformats.org/officeDocument/2006/relationships/image" Target="../media/image46.emf"/><Relationship Id="rId68" Type="http://schemas.openxmlformats.org/officeDocument/2006/relationships/customXml" Target="../ink/ink57.xml"/><Relationship Id="rId89" Type="http://schemas.openxmlformats.org/officeDocument/2006/relationships/image" Target="../media/image67.emf"/><Relationship Id="rId112" Type="http://schemas.openxmlformats.org/officeDocument/2006/relationships/customXml" Target="../ink/ink79.xml"/><Relationship Id="rId133" Type="http://schemas.openxmlformats.org/officeDocument/2006/relationships/image" Target="../media/image89.emf"/><Relationship Id="rId154" Type="http://schemas.openxmlformats.org/officeDocument/2006/relationships/customXml" Target="../ink/ink100.xml"/><Relationship Id="rId16" Type="http://schemas.openxmlformats.org/officeDocument/2006/relationships/customXml" Target="../ink/ink31.xml"/><Relationship Id="rId37" Type="http://schemas.openxmlformats.org/officeDocument/2006/relationships/image" Target="../media/image41.emf"/><Relationship Id="rId58" Type="http://schemas.openxmlformats.org/officeDocument/2006/relationships/customXml" Target="../ink/ink52.xml"/><Relationship Id="rId79" Type="http://schemas.openxmlformats.org/officeDocument/2006/relationships/image" Target="../media/image62.emf"/><Relationship Id="rId102" Type="http://schemas.openxmlformats.org/officeDocument/2006/relationships/customXml" Target="../ink/ink74.xml"/><Relationship Id="rId123" Type="http://schemas.openxmlformats.org/officeDocument/2006/relationships/image" Target="../media/image84.emf"/><Relationship Id="rId144" Type="http://schemas.openxmlformats.org/officeDocument/2006/relationships/customXml" Target="../ink/ink95.xml"/><Relationship Id="rId90" Type="http://schemas.openxmlformats.org/officeDocument/2006/relationships/customXml" Target="../ink/ink68.xml"/><Relationship Id="rId165" Type="http://schemas.openxmlformats.org/officeDocument/2006/relationships/image" Target="../media/image105.emf"/><Relationship Id="rId27" Type="http://schemas.openxmlformats.org/officeDocument/2006/relationships/image" Target="../media/image36.emf"/><Relationship Id="rId48" Type="http://schemas.openxmlformats.org/officeDocument/2006/relationships/customXml" Target="../ink/ink47.xml"/><Relationship Id="rId69" Type="http://schemas.openxmlformats.org/officeDocument/2006/relationships/image" Target="../media/image57.emf"/><Relationship Id="rId113" Type="http://schemas.openxmlformats.org/officeDocument/2006/relationships/image" Target="../media/image79.emf"/><Relationship Id="rId134" Type="http://schemas.openxmlformats.org/officeDocument/2006/relationships/customXml" Target="../ink/ink90.xml"/><Relationship Id="rId80" Type="http://schemas.openxmlformats.org/officeDocument/2006/relationships/customXml" Target="../ink/ink63.xml"/><Relationship Id="rId155" Type="http://schemas.openxmlformats.org/officeDocument/2006/relationships/image" Target="../media/image100.emf"/><Relationship Id="rId17" Type="http://schemas.openxmlformats.org/officeDocument/2006/relationships/image" Target="../media/image31.emf"/><Relationship Id="rId38" Type="http://schemas.openxmlformats.org/officeDocument/2006/relationships/customXml" Target="../ink/ink42.xml"/><Relationship Id="rId59" Type="http://schemas.openxmlformats.org/officeDocument/2006/relationships/image" Target="../media/image52.emf"/><Relationship Id="rId103" Type="http://schemas.openxmlformats.org/officeDocument/2006/relationships/image" Target="../media/image74.emf"/><Relationship Id="rId124" Type="http://schemas.openxmlformats.org/officeDocument/2006/relationships/customXml" Target="../ink/ink8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Algebra	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Nagytarcsa</a:t>
            </a:r>
            <a:endParaRPr lang="hu-HU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Szabadkéz 5"/>
              <p14:cNvContentPartPr/>
              <p14:nvPr/>
            </p14:nvContentPartPr>
            <p14:xfrm>
              <a:off x="5424971" y="1370618"/>
              <a:ext cx="527400" cy="865800"/>
            </p14:xfrm>
          </p:contentPart>
        </mc:Choice>
        <mc:Fallback>
          <p:pic>
            <p:nvPicPr>
              <p:cNvPr id="6" name="Szabadkéz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13091" y="1358738"/>
                <a:ext cx="551160" cy="88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Szabadkéz 6"/>
              <p14:cNvContentPartPr/>
              <p14:nvPr/>
            </p14:nvContentPartPr>
            <p14:xfrm>
              <a:off x="6159731" y="1903778"/>
              <a:ext cx="22680" cy="8640"/>
            </p14:xfrm>
          </p:contentPart>
        </mc:Choice>
        <mc:Fallback>
          <p:pic>
            <p:nvPicPr>
              <p:cNvPr id="7" name="Szabadkéz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47851" y="1891898"/>
                <a:ext cx="46440" cy="32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84891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350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3674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51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Szabadkéz 5"/>
              <p14:cNvContentPartPr/>
              <p14:nvPr/>
            </p14:nvContentPartPr>
            <p14:xfrm>
              <a:off x="1180211" y="656378"/>
              <a:ext cx="3633120" cy="2611800"/>
            </p14:xfrm>
          </p:contentPart>
        </mc:Choice>
        <mc:Fallback>
          <p:pic>
            <p:nvPicPr>
              <p:cNvPr id="6" name="Szabadkéz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68331" y="644498"/>
                <a:ext cx="3656880" cy="2635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3387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Szabadkéz 5"/>
              <p14:cNvContentPartPr/>
              <p14:nvPr/>
            </p14:nvContentPartPr>
            <p14:xfrm>
              <a:off x="1479731" y="389618"/>
              <a:ext cx="282960" cy="907560"/>
            </p14:xfrm>
          </p:contentPart>
        </mc:Choice>
        <mc:Fallback>
          <p:pic>
            <p:nvPicPr>
              <p:cNvPr id="6" name="Szabadkéz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67851" y="377738"/>
                <a:ext cx="306720" cy="93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Szabadkéz 7"/>
              <p14:cNvContentPartPr/>
              <p14:nvPr/>
            </p14:nvContentPartPr>
            <p14:xfrm>
              <a:off x="2035931" y="697058"/>
              <a:ext cx="724320" cy="1639080"/>
            </p14:xfrm>
          </p:contentPart>
        </mc:Choice>
        <mc:Fallback>
          <p:pic>
            <p:nvPicPr>
              <p:cNvPr id="8" name="Szabadkéz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24051" y="685178"/>
                <a:ext cx="748080" cy="166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" name="Szabadkéz 15"/>
              <p14:cNvContentPartPr/>
              <p14:nvPr/>
            </p14:nvContentPartPr>
            <p14:xfrm>
              <a:off x="3715691" y="227618"/>
              <a:ext cx="216720" cy="870120"/>
            </p14:xfrm>
          </p:contentPart>
        </mc:Choice>
        <mc:Fallback>
          <p:pic>
            <p:nvPicPr>
              <p:cNvPr id="16" name="Szabadkéz 1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03811" y="215738"/>
                <a:ext cx="240480" cy="89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1" name="Szabadkéz 20"/>
              <p14:cNvContentPartPr/>
              <p14:nvPr/>
            </p14:nvContentPartPr>
            <p14:xfrm>
              <a:off x="1637771" y="1851578"/>
              <a:ext cx="291240" cy="767160"/>
            </p14:xfrm>
          </p:contentPart>
        </mc:Choice>
        <mc:Fallback>
          <p:pic>
            <p:nvPicPr>
              <p:cNvPr id="21" name="Szabadkéz 2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625891" y="1839698"/>
                <a:ext cx="315000" cy="79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5" name="Szabadkéz 24"/>
              <p14:cNvContentPartPr/>
              <p14:nvPr/>
            </p14:nvContentPartPr>
            <p14:xfrm>
              <a:off x="2043491" y="1986578"/>
              <a:ext cx="192960" cy="416160"/>
            </p14:xfrm>
          </p:contentPart>
        </mc:Choice>
        <mc:Fallback>
          <p:pic>
            <p:nvPicPr>
              <p:cNvPr id="25" name="Szabadkéz 2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031611" y="1974698"/>
                <a:ext cx="216720" cy="43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6" name="Szabadkéz 25"/>
              <p14:cNvContentPartPr/>
              <p14:nvPr/>
            </p14:nvContentPartPr>
            <p14:xfrm>
              <a:off x="4206371" y="581498"/>
              <a:ext cx="191520" cy="33840"/>
            </p14:xfrm>
          </p:contentPart>
        </mc:Choice>
        <mc:Fallback>
          <p:pic>
            <p:nvPicPr>
              <p:cNvPr id="26" name="Szabadkéz 2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194491" y="569618"/>
                <a:ext cx="215280" cy="5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7" name="Szabadkéz 26"/>
              <p14:cNvContentPartPr/>
              <p14:nvPr/>
            </p14:nvContentPartPr>
            <p14:xfrm>
              <a:off x="4181171" y="814778"/>
              <a:ext cx="233280" cy="8640"/>
            </p14:xfrm>
          </p:contentPart>
        </mc:Choice>
        <mc:Fallback>
          <p:pic>
            <p:nvPicPr>
              <p:cNvPr id="27" name="Szabadkéz 26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169291" y="802898"/>
                <a:ext cx="257040" cy="3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8" name="Szabadkéz 27"/>
              <p14:cNvContentPartPr/>
              <p14:nvPr/>
            </p14:nvContentPartPr>
            <p14:xfrm>
              <a:off x="3357851" y="399698"/>
              <a:ext cx="316800" cy="472680"/>
            </p14:xfrm>
          </p:contentPart>
        </mc:Choice>
        <mc:Fallback>
          <p:pic>
            <p:nvPicPr>
              <p:cNvPr id="28" name="Szabadkéz 2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345971" y="387818"/>
                <a:ext cx="340560" cy="49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9" name="Szabadkéz 28"/>
              <p14:cNvContentPartPr/>
              <p14:nvPr/>
            </p14:nvContentPartPr>
            <p14:xfrm>
              <a:off x="2892731" y="548738"/>
              <a:ext cx="37080" cy="400320"/>
            </p14:xfrm>
          </p:contentPart>
        </mc:Choice>
        <mc:Fallback>
          <p:pic>
            <p:nvPicPr>
              <p:cNvPr id="29" name="Szabadkéz 2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880851" y="536858"/>
                <a:ext cx="60840" cy="42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0" name="Szabadkéz 29"/>
              <p14:cNvContentPartPr/>
              <p14:nvPr/>
            </p14:nvContentPartPr>
            <p14:xfrm>
              <a:off x="2793011" y="723338"/>
              <a:ext cx="274680" cy="100080"/>
            </p14:xfrm>
          </p:contentPart>
        </mc:Choice>
        <mc:Fallback>
          <p:pic>
            <p:nvPicPr>
              <p:cNvPr id="30" name="Szabadkéz 2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781131" y="711458"/>
                <a:ext cx="298440" cy="12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1" name="Szabadkéz 30"/>
              <p14:cNvContentPartPr/>
              <p14:nvPr/>
            </p14:nvContentPartPr>
            <p14:xfrm>
              <a:off x="905171" y="597698"/>
              <a:ext cx="292320" cy="542520"/>
            </p14:xfrm>
          </p:contentPart>
        </mc:Choice>
        <mc:Fallback>
          <p:pic>
            <p:nvPicPr>
              <p:cNvPr id="31" name="Szabadkéz 3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93291" y="585818"/>
                <a:ext cx="316080" cy="56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2" name="Szabadkéz 31"/>
              <p14:cNvContentPartPr/>
              <p14:nvPr/>
            </p14:nvContentPartPr>
            <p14:xfrm>
              <a:off x="854051" y="2134898"/>
              <a:ext cx="376560" cy="585720"/>
            </p14:xfrm>
          </p:contentPart>
        </mc:Choice>
        <mc:Fallback>
          <p:pic>
            <p:nvPicPr>
              <p:cNvPr id="32" name="Szabadkéz 31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42171" y="2123018"/>
                <a:ext cx="400320" cy="60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5" name="Szabadkéz 34"/>
              <p14:cNvContentPartPr/>
              <p14:nvPr/>
            </p14:nvContentPartPr>
            <p14:xfrm>
              <a:off x="3100811" y="1920338"/>
              <a:ext cx="42480" cy="424080"/>
            </p14:xfrm>
          </p:contentPart>
        </mc:Choice>
        <mc:Fallback>
          <p:pic>
            <p:nvPicPr>
              <p:cNvPr id="35" name="Szabadkéz 3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088931" y="1908458"/>
                <a:ext cx="66240" cy="44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39" name="Szabadkéz 38"/>
              <p14:cNvContentPartPr/>
              <p14:nvPr/>
            </p14:nvContentPartPr>
            <p14:xfrm>
              <a:off x="3823691" y="1604258"/>
              <a:ext cx="191880" cy="790200"/>
            </p14:xfrm>
          </p:contentPart>
        </mc:Choice>
        <mc:Fallback>
          <p:pic>
            <p:nvPicPr>
              <p:cNvPr id="39" name="Szabadkéz 38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811811" y="1592378"/>
                <a:ext cx="215640" cy="81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40" name="Szabadkéz 39"/>
              <p14:cNvContentPartPr/>
              <p14:nvPr/>
            </p14:nvContentPartPr>
            <p14:xfrm>
              <a:off x="3491411" y="1745738"/>
              <a:ext cx="291240" cy="483840"/>
            </p14:xfrm>
          </p:contentPart>
        </mc:Choice>
        <mc:Fallback>
          <p:pic>
            <p:nvPicPr>
              <p:cNvPr id="40" name="Szabadkéz 39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479531" y="1733858"/>
                <a:ext cx="315000" cy="50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41" name="Szabadkéz 40"/>
              <p14:cNvContentPartPr/>
              <p14:nvPr/>
            </p14:nvContentPartPr>
            <p14:xfrm>
              <a:off x="2959331" y="2168378"/>
              <a:ext cx="241560" cy="51480"/>
            </p14:xfrm>
          </p:contentPart>
        </mc:Choice>
        <mc:Fallback>
          <p:pic>
            <p:nvPicPr>
              <p:cNvPr id="41" name="Szabadkéz 40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2947451" y="2156498"/>
                <a:ext cx="265320" cy="7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43" name="Szabadkéz 42"/>
              <p14:cNvContentPartPr/>
              <p14:nvPr/>
            </p14:nvContentPartPr>
            <p14:xfrm>
              <a:off x="4198091" y="1911338"/>
              <a:ext cx="249480" cy="183960"/>
            </p14:xfrm>
          </p:contentPart>
        </mc:Choice>
        <mc:Fallback>
          <p:pic>
            <p:nvPicPr>
              <p:cNvPr id="43" name="Szabadkéz 42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186211" y="1899458"/>
                <a:ext cx="273240" cy="20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74963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Szabadkéz 4"/>
              <p14:cNvContentPartPr/>
              <p14:nvPr/>
            </p14:nvContentPartPr>
            <p14:xfrm>
              <a:off x="564611" y="258938"/>
              <a:ext cx="6235560" cy="3889440"/>
            </p14:xfrm>
          </p:contentPart>
        </mc:Choice>
        <mc:Fallback>
          <p:pic>
            <p:nvPicPr>
              <p:cNvPr id="5" name="Szabadkéz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2731" y="247058"/>
                <a:ext cx="6259320" cy="391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5" name="Szabadkéz 64"/>
              <p14:cNvContentPartPr/>
              <p14:nvPr/>
            </p14:nvContentPartPr>
            <p14:xfrm>
              <a:off x="4388891" y="2975138"/>
              <a:ext cx="233280" cy="990360"/>
            </p14:xfrm>
          </p:contentPart>
        </mc:Choice>
        <mc:Fallback>
          <p:pic>
            <p:nvPicPr>
              <p:cNvPr id="65" name="Szabadkéz 6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77011" y="2963258"/>
                <a:ext cx="257040" cy="101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6" name="Szabadkéz 75"/>
              <p14:cNvContentPartPr/>
              <p14:nvPr/>
            </p14:nvContentPartPr>
            <p14:xfrm>
              <a:off x="6882971" y="3291938"/>
              <a:ext cx="258120" cy="232920"/>
            </p14:xfrm>
          </p:contentPart>
        </mc:Choice>
        <mc:Fallback>
          <p:pic>
            <p:nvPicPr>
              <p:cNvPr id="76" name="Szabadkéz 7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871091" y="3280058"/>
                <a:ext cx="281880" cy="256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53060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2" name="Szabadkéz 11"/>
              <p14:cNvContentPartPr/>
              <p14:nvPr/>
            </p14:nvContentPartPr>
            <p14:xfrm>
              <a:off x="1163651" y="598418"/>
              <a:ext cx="333720" cy="475200"/>
            </p14:xfrm>
          </p:contentPart>
        </mc:Choice>
        <mc:Fallback>
          <p:pic>
            <p:nvPicPr>
              <p:cNvPr id="12" name="Szabadkéz 1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51771" y="586538"/>
                <a:ext cx="357480" cy="49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3" name="Szabadkéz 12"/>
              <p14:cNvContentPartPr/>
              <p14:nvPr/>
            </p14:nvContentPartPr>
            <p14:xfrm>
              <a:off x="1180571" y="623618"/>
              <a:ext cx="349200" cy="366120"/>
            </p14:xfrm>
          </p:contentPart>
        </mc:Choice>
        <mc:Fallback>
          <p:pic>
            <p:nvPicPr>
              <p:cNvPr id="13" name="Szabadkéz 1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68691" y="611738"/>
                <a:ext cx="372960" cy="38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2" name="Szabadkéz 21"/>
              <p14:cNvContentPartPr/>
              <p14:nvPr/>
            </p14:nvContentPartPr>
            <p14:xfrm>
              <a:off x="4106651" y="174338"/>
              <a:ext cx="249480" cy="1015560"/>
            </p14:xfrm>
          </p:contentPart>
        </mc:Choice>
        <mc:Fallback>
          <p:pic>
            <p:nvPicPr>
              <p:cNvPr id="22" name="Szabadkéz 2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094771" y="162458"/>
                <a:ext cx="273240" cy="103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8" name="Szabadkéz 27"/>
              <p14:cNvContentPartPr/>
              <p14:nvPr/>
            </p14:nvContentPartPr>
            <p14:xfrm>
              <a:off x="3549371" y="290618"/>
              <a:ext cx="275400" cy="707400"/>
            </p14:xfrm>
          </p:contentPart>
        </mc:Choice>
        <mc:Fallback>
          <p:pic>
            <p:nvPicPr>
              <p:cNvPr id="28" name="Szabadkéz 2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537491" y="278738"/>
                <a:ext cx="299160" cy="73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6" name="Szabadkéz 35"/>
              <p14:cNvContentPartPr/>
              <p14:nvPr/>
            </p14:nvContentPartPr>
            <p14:xfrm>
              <a:off x="5601731" y="613178"/>
              <a:ext cx="325440" cy="19080"/>
            </p14:xfrm>
          </p:contentPart>
        </mc:Choice>
        <mc:Fallback>
          <p:pic>
            <p:nvPicPr>
              <p:cNvPr id="36" name="Szabadkéz 3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589851" y="601298"/>
                <a:ext cx="34920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7" name="Szabadkéz 36"/>
              <p14:cNvContentPartPr/>
              <p14:nvPr/>
            </p14:nvContentPartPr>
            <p14:xfrm>
              <a:off x="6143171" y="405458"/>
              <a:ext cx="160200" cy="434520"/>
            </p14:xfrm>
          </p:contentPart>
        </mc:Choice>
        <mc:Fallback>
          <p:pic>
            <p:nvPicPr>
              <p:cNvPr id="37" name="Szabadkéz 3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131291" y="393578"/>
                <a:ext cx="183960" cy="45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9" name="Szabadkéz 38"/>
              <p14:cNvContentPartPr/>
              <p14:nvPr/>
            </p14:nvContentPartPr>
            <p14:xfrm>
              <a:off x="6475451" y="606698"/>
              <a:ext cx="166680" cy="466560"/>
            </p14:xfrm>
          </p:contentPart>
        </mc:Choice>
        <mc:Fallback>
          <p:pic>
            <p:nvPicPr>
              <p:cNvPr id="39" name="Szabadkéz 3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463571" y="594818"/>
                <a:ext cx="190440" cy="49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4" name="Szabadkéz 43"/>
              <p14:cNvContentPartPr/>
              <p14:nvPr/>
            </p14:nvContentPartPr>
            <p14:xfrm>
              <a:off x="6758411" y="182978"/>
              <a:ext cx="166320" cy="856440"/>
            </p14:xfrm>
          </p:contentPart>
        </mc:Choice>
        <mc:Fallback>
          <p:pic>
            <p:nvPicPr>
              <p:cNvPr id="44" name="Szabadkéz 4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746531" y="171098"/>
                <a:ext cx="190080" cy="88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8" name="Szabadkéz 47"/>
              <p14:cNvContentPartPr/>
              <p14:nvPr/>
            </p14:nvContentPartPr>
            <p14:xfrm>
              <a:off x="1886891" y="731258"/>
              <a:ext cx="299880" cy="42120"/>
            </p14:xfrm>
          </p:contentPart>
        </mc:Choice>
        <mc:Fallback>
          <p:pic>
            <p:nvPicPr>
              <p:cNvPr id="48" name="Szabadkéz 4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875011" y="719378"/>
                <a:ext cx="323640" cy="6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9" name="Szabadkéz 48"/>
              <p14:cNvContentPartPr/>
              <p14:nvPr/>
            </p14:nvContentPartPr>
            <p14:xfrm>
              <a:off x="2376851" y="565298"/>
              <a:ext cx="241920" cy="582120"/>
            </p14:xfrm>
          </p:contentPart>
        </mc:Choice>
        <mc:Fallback>
          <p:pic>
            <p:nvPicPr>
              <p:cNvPr id="49" name="Szabadkéz 4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364971" y="553418"/>
                <a:ext cx="265680" cy="60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0" name="Szabadkéz 49"/>
              <p14:cNvContentPartPr/>
              <p14:nvPr/>
            </p14:nvContentPartPr>
            <p14:xfrm>
              <a:off x="2984171" y="739898"/>
              <a:ext cx="249840" cy="25200"/>
            </p14:xfrm>
          </p:contentPart>
        </mc:Choice>
        <mc:Fallback>
          <p:pic>
            <p:nvPicPr>
              <p:cNvPr id="50" name="Szabadkéz 49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972291" y="728018"/>
                <a:ext cx="27360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51" name="Szabadkéz 50"/>
              <p14:cNvContentPartPr/>
              <p14:nvPr/>
            </p14:nvContentPartPr>
            <p14:xfrm>
              <a:off x="3080651" y="515258"/>
              <a:ext cx="20520" cy="424440"/>
            </p14:xfrm>
          </p:contentPart>
        </mc:Choice>
        <mc:Fallback>
          <p:pic>
            <p:nvPicPr>
              <p:cNvPr id="51" name="Szabadkéz 50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068771" y="503378"/>
                <a:ext cx="44280" cy="44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52" name="Szabadkéz 51"/>
              <p14:cNvContentPartPr/>
              <p14:nvPr/>
            </p14:nvContentPartPr>
            <p14:xfrm>
              <a:off x="1014251" y="1720898"/>
              <a:ext cx="226440" cy="590400"/>
            </p14:xfrm>
          </p:contentPart>
        </mc:Choice>
        <mc:Fallback>
          <p:pic>
            <p:nvPicPr>
              <p:cNvPr id="52" name="Szabadkéz 51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02371" y="1709018"/>
                <a:ext cx="250200" cy="61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54" name="Szabadkéz 53"/>
              <p14:cNvContentPartPr/>
              <p14:nvPr/>
            </p14:nvContentPartPr>
            <p14:xfrm>
              <a:off x="1525451" y="1961018"/>
              <a:ext cx="245520" cy="276480"/>
            </p14:xfrm>
          </p:contentPart>
        </mc:Choice>
        <mc:Fallback>
          <p:pic>
            <p:nvPicPr>
              <p:cNvPr id="54" name="Szabadkéz 53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513571" y="1949138"/>
                <a:ext cx="269280" cy="30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55" name="Szabadkéz 54"/>
              <p14:cNvContentPartPr/>
              <p14:nvPr/>
            </p14:nvContentPartPr>
            <p14:xfrm>
              <a:off x="1554611" y="1862018"/>
              <a:ext cx="191520" cy="364320"/>
            </p14:xfrm>
          </p:contentPart>
        </mc:Choice>
        <mc:Fallback>
          <p:pic>
            <p:nvPicPr>
              <p:cNvPr id="55" name="Szabadkéz 54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542731" y="1850138"/>
                <a:ext cx="215280" cy="38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57" name="Szabadkéz 56"/>
              <p14:cNvContentPartPr/>
              <p14:nvPr/>
            </p14:nvContentPartPr>
            <p14:xfrm>
              <a:off x="1413131" y="1579418"/>
              <a:ext cx="208440" cy="939600"/>
            </p14:xfrm>
          </p:contentPart>
        </mc:Choice>
        <mc:Fallback>
          <p:pic>
            <p:nvPicPr>
              <p:cNvPr id="57" name="Szabadkéz 56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401251" y="1567538"/>
                <a:ext cx="232200" cy="96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60" name="Szabadkéz 59"/>
              <p14:cNvContentPartPr/>
              <p14:nvPr/>
            </p14:nvContentPartPr>
            <p14:xfrm>
              <a:off x="2061491" y="1986578"/>
              <a:ext cx="258120" cy="77400"/>
            </p14:xfrm>
          </p:contentPart>
        </mc:Choice>
        <mc:Fallback>
          <p:pic>
            <p:nvPicPr>
              <p:cNvPr id="60" name="Szabadkéz 59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049611" y="1974698"/>
                <a:ext cx="281880" cy="10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61" name="Szabadkéz 60"/>
              <p14:cNvContentPartPr/>
              <p14:nvPr/>
            </p14:nvContentPartPr>
            <p14:xfrm>
              <a:off x="2136371" y="1820618"/>
              <a:ext cx="50400" cy="424080"/>
            </p14:xfrm>
          </p:contentPart>
        </mc:Choice>
        <mc:Fallback>
          <p:pic>
            <p:nvPicPr>
              <p:cNvPr id="61" name="Szabadkéz 60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124491" y="1808738"/>
                <a:ext cx="74160" cy="44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64" name="Szabadkéz 63"/>
              <p14:cNvContentPartPr/>
              <p14:nvPr/>
            </p14:nvContentPartPr>
            <p14:xfrm>
              <a:off x="2557571" y="1820618"/>
              <a:ext cx="212040" cy="740880"/>
            </p14:xfrm>
          </p:contentPart>
        </mc:Choice>
        <mc:Fallback>
          <p:pic>
            <p:nvPicPr>
              <p:cNvPr id="64" name="Szabadkéz 63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2545691" y="1808738"/>
                <a:ext cx="235800" cy="76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65" name="Szabadkéz 64"/>
              <p14:cNvContentPartPr/>
              <p14:nvPr/>
            </p14:nvContentPartPr>
            <p14:xfrm>
              <a:off x="2743331" y="1429298"/>
              <a:ext cx="340920" cy="1239480"/>
            </p14:xfrm>
          </p:contentPart>
        </mc:Choice>
        <mc:Fallback>
          <p:pic>
            <p:nvPicPr>
              <p:cNvPr id="65" name="Szabadkéz 64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2731451" y="1417418"/>
                <a:ext cx="364680" cy="126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71" name="Szabadkéz 70"/>
              <p14:cNvContentPartPr/>
              <p14:nvPr/>
            </p14:nvContentPartPr>
            <p14:xfrm>
              <a:off x="3391691" y="1869578"/>
              <a:ext cx="299520" cy="34560"/>
            </p14:xfrm>
          </p:contentPart>
        </mc:Choice>
        <mc:Fallback>
          <p:pic>
            <p:nvPicPr>
              <p:cNvPr id="71" name="Szabadkéz 70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3379811" y="1857698"/>
                <a:ext cx="323280" cy="5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72" name="Szabadkéz 71"/>
              <p14:cNvContentPartPr/>
              <p14:nvPr/>
            </p14:nvContentPartPr>
            <p14:xfrm>
              <a:off x="3973451" y="689858"/>
              <a:ext cx="16920" cy="5040"/>
            </p14:xfrm>
          </p:contentPart>
        </mc:Choice>
        <mc:Fallback>
          <p:pic>
            <p:nvPicPr>
              <p:cNvPr id="72" name="Szabadkéz 71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961571" y="677978"/>
                <a:ext cx="40680" cy="2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73" name="Szabadkéz 72"/>
              <p14:cNvContentPartPr/>
              <p14:nvPr/>
            </p14:nvContentPartPr>
            <p14:xfrm>
              <a:off x="4588691" y="380618"/>
              <a:ext cx="224640" cy="500760"/>
            </p14:xfrm>
          </p:contentPart>
        </mc:Choice>
        <mc:Fallback>
          <p:pic>
            <p:nvPicPr>
              <p:cNvPr id="73" name="Szabadkéz 72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576811" y="368738"/>
                <a:ext cx="248400" cy="52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74" name="Szabadkéz 73"/>
              <p14:cNvContentPartPr/>
              <p14:nvPr/>
            </p14:nvContentPartPr>
            <p14:xfrm>
              <a:off x="5070731" y="622538"/>
              <a:ext cx="241560" cy="184320"/>
            </p14:xfrm>
          </p:contentPart>
        </mc:Choice>
        <mc:Fallback>
          <p:pic>
            <p:nvPicPr>
              <p:cNvPr id="74" name="Szabadkéz 73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5058851" y="610658"/>
                <a:ext cx="265320" cy="20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75" name="Szabadkéz 74"/>
              <p14:cNvContentPartPr/>
              <p14:nvPr/>
            </p14:nvContentPartPr>
            <p14:xfrm>
              <a:off x="5129051" y="482138"/>
              <a:ext cx="142560" cy="407520"/>
            </p14:xfrm>
          </p:contentPart>
        </mc:Choice>
        <mc:Fallback>
          <p:pic>
            <p:nvPicPr>
              <p:cNvPr id="75" name="Szabadkéz 74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5117171" y="470258"/>
                <a:ext cx="166320" cy="43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76" name="Szabadkéz 75"/>
              <p14:cNvContentPartPr/>
              <p14:nvPr/>
            </p14:nvContentPartPr>
            <p14:xfrm>
              <a:off x="4048331" y="1595978"/>
              <a:ext cx="266400" cy="541800"/>
            </p14:xfrm>
          </p:contentPart>
        </mc:Choice>
        <mc:Fallback>
          <p:pic>
            <p:nvPicPr>
              <p:cNvPr id="76" name="Szabadkéz 75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4036451" y="1584098"/>
                <a:ext cx="290160" cy="56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77" name="Szabadkéz 76"/>
              <p14:cNvContentPartPr/>
              <p14:nvPr/>
            </p14:nvContentPartPr>
            <p14:xfrm>
              <a:off x="4419851" y="1280258"/>
              <a:ext cx="235800" cy="1064160"/>
            </p14:xfrm>
          </p:contentPart>
        </mc:Choice>
        <mc:Fallback>
          <p:pic>
            <p:nvPicPr>
              <p:cNvPr id="77" name="Szabadkéz 76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4407971" y="1268378"/>
                <a:ext cx="259560" cy="108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80" name="Szabadkéz 79"/>
              <p14:cNvContentPartPr/>
              <p14:nvPr/>
            </p14:nvContentPartPr>
            <p14:xfrm>
              <a:off x="4838171" y="1604258"/>
              <a:ext cx="199800" cy="474120"/>
            </p14:xfrm>
          </p:contentPart>
        </mc:Choice>
        <mc:Fallback>
          <p:pic>
            <p:nvPicPr>
              <p:cNvPr id="80" name="Szabadkéz 79"/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4826291" y="1592378"/>
                <a:ext cx="223560" cy="49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81" name="Szabadkéz 80"/>
              <p14:cNvContentPartPr/>
              <p14:nvPr/>
            </p14:nvContentPartPr>
            <p14:xfrm>
              <a:off x="4748171" y="1772018"/>
              <a:ext cx="314640" cy="273240"/>
            </p14:xfrm>
          </p:contentPart>
        </mc:Choice>
        <mc:Fallback>
          <p:pic>
            <p:nvPicPr>
              <p:cNvPr id="81" name="Szabadkéz 80"/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4736291" y="1760138"/>
                <a:ext cx="338400" cy="29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89" name="Szabadkéz 88"/>
              <p14:cNvContentPartPr/>
              <p14:nvPr/>
            </p14:nvContentPartPr>
            <p14:xfrm>
              <a:off x="6068291" y="1255058"/>
              <a:ext cx="241920" cy="931680"/>
            </p14:xfrm>
          </p:contentPart>
        </mc:Choice>
        <mc:Fallback>
          <p:pic>
            <p:nvPicPr>
              <p:cNvPr id="89" name="Szabadkéz 88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6056411" y="1243178"/>
                <a:ext cx="265680" cy="95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90" name="Szabadkéz 89"/>
              <p14:cNvContentPartPr/>
              <p14:nvPr/>
            </p14:nvContentPartPr>
            <p14:xfrm>
              <a:off x="6558611" y="1837178"/>
              <a:ext cx="200160" cy="28080"/>
            </p14:xfrm>
          </p:contentPart>
        </mc:Choice>
        <mc:Fallback>
          <p:pic>
            <p:nvPicPr>
              <p:cNvPr id="90" name="Szabadkéz 89"/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6546731" y="1825298"/>
                <a:ext cx="22392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91" name="Szabadkéz 90"/>
              <p14:cNvContentPartPr/>
              <p14:nvPr/>
            </p14:nvContentPartPr>
            <p14:xfrm>
              <a:off x="6533771" y="1662578"/>
              <a:ext cx="266400" cy="34200"/>
            </p14:xfrm>
          </p:contentPart>
        </mc:Choice>
        <mc:Fallback>
          <p:pic>
            <p:nvPicPr>
              <p:cNvPr id="91" name="Szabadkéz 90"/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6521891" y="1650698"/>
                <a:ext cx="290160" cy="5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94" name="Szabadkéz 93"/>
              <p14:cNvContentPartPr/>
              <p14:nvPr/>
            </p14:nvContentPartPr>
            <p14:xfrm>
              <a:off x="1055651" y="3100418"/>
              <a:ext cx="192600" cy="552240"/>
            </p14:xfrm>
          </p:contentPart>
        </mc:Choice>
        <mc:Fallback>
          <p:pic>
            <p:nvPicPr>
              <p:cNvPr id="94" name="Szabadkéz 93"/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1043771" y="3088538"/>
                <a:ext cx="216360" cy="57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96" name="Szabadkéz 95"/>
              <p14:cNvContentPartPr/>
              <p14:nvPr/>
            </p14:nvContentPartPr>
            <p14:xfrm>
              <a:off x="1519691" y="2941658"/>
              <a:ext cx="151560" cy="774360"/>
            </p14:xfrm>
          </p:contentPart>
        </mc:Choice>
        <mc:Fallback>
          <p:pic>
            <p:nvPicPr>
              <p:cNvPr id="96" name="Szabadkéz 95"/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1507811" y="2929778"/>
                <a:ext cx="175320" cy="79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97" name="Szabadkéz 96"/>
              <p14:cNvContentPartPr/>
              <p14:nvPr/>
            </p14:nvContentPartPr>
            <p14:xfrm>
              <a:off x="1878611" y="3125618"/>
              <a:ext cx="183240" cy="466920"/>
            </p14:xfrm>
          </p:contentPart>
        </mc:Choice>
        <mc:Fallback>
          <p:pic>
            <p:nvPicPr>
              <p:cNvPr id="97" name="Szabadkéz 96"/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1866731" y="3113738"/>
                <a:ext cx="207000" cy="49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101" name="Szabadkéz 100"/>
              <p14:cNvContentPartPr/>
              <p14:nvPr/>
            </p14:nvContentPartPr>
            <p14:xfrm>
              <a:off x="1810571" y="3208778"/>
              <a:ext cx="293040" cy="332640"/>
            </p14:xfrm>
          </p:contentPart>
        </mc:Choice>
        <mc:Fallback>
          <p:pic>
            <p:nvPicPr>
              <p:cNvPr id="101" name="Szabadkéz 100"/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1798691" y="3196898"/>
                <a:ext cx="316800" cy="35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102" name="Szabadkéz 101"/>
              <p14:cNvContentPartPr/>
              <p14:nvPr/>
            </p14:nvContentPartPr>
            <p14:xfrm>
              <a:off x="2286131" y="3333338"/>
              <a:ext cx="257760" cy="42120"/>
            </p14:xfrm>
          </p:contentPart>
        </mc:Choice>
        <mc:Fallback>
          <p:pic>
            <p:nvPicPr>
              <p:cNvPr id="102" name="Szabadkéz 101"/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2274251" y="3321458"/>
                <a:ext cx="281520" cy="6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103" name="Szabadkéz 102"/>
              <p14:cNvContentPartPr/>
              <p14:nvPr/>
            </p14:nvContentPartPr>
            <p14:xfrm>
              <a:off x="2396651" y="3075578"/>
              <a:ext cx="39240" cy="441000"/>
            </p14:xfrm>
          </p:contentPart>
        </mc:Choice>
        <mc:Fallback>
          <p:pic>
            <p:nvPicPr>
              <p:cNvPr id="103" name="Szabadkéz 102"/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2384771" y="3063698"/>
                <a:ext cx="63000" cy="46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106" name="Szabadkéz 105"/>
              <p14:cNvContentPartPr/>
              <p14:nvPr/>
            </p14:nvContentPartPr>
            <p14:xfrm>
              <a:off x="2743331" y="2876138"/>
              <a:ext cx="199800" cy="540720"/>
            </p14:xfrm>
          </p:contentPart>
        </mc:Choice>
        <mc:Fallback>
          <p:pic>
            <p:nvPicPr>
              <p:cNvPr id="106" name="Szabadkéz 105"/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2731451" y="2864258"/>
                <a:ext cx="223560" cy="56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108" name="Szabadkéz 107"/>
              <p14:cNvContentPartPr/>
              <p14:nvPr/>
            </p14:nvContentPartPr>
            <p14:xfrm>
              <a:off x="3408251" y="2666978"/>
              <a:ext cx="274680" cy="1148760"/>
            </p14:xfrm>
          </p:contentPart>
        </mc:Choice>
        <mc:Fallback>
          <p:pic>
            <p:nvPicPr>
              <p:cNvPr id="108" name="Szabadkéz 107"/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3396371" y="2655098"/>
                <a:ext cx="298440" cy="117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109" name="Szabadkéz 108"/>
              <p14:cNvContentPartPr/>
              <p14:nvPr/>
            </p14:nvContentPartPr>
            <p14:xfrm>
              <a:off x="3216731" y="3067298"/>
              <a:ext cx="160560" cy="697320"/>
            </p14:xfrm>
          </p:contentPart>
        </mc:Choice>
        <mc:Fallback>
          <p:pic>
            <p:nvPicPr>
              <p:cNvPr id="109" name="Szabadkéz 108"/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3204851" y="3055418"/>
                <a:ext cx="184320" cy="72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112" name="Szabadkéz 111"/>
              <p14:cNvContentPartPr/>
              <p14:nvPr/>
            </p14:nvContentPartPr>
            <p14:xfrm>
              <a:off x="7206971" y="523538"/>
              <a:ext cx="183240" cy="33840"/>
            </p14:xfrm>
          </p:contentPart>
        </mc:Choice>
        <mc:Fallback>
          <p:pic>
            <p:nvPicPr>
              <p:cNvPr id="112" name="Szabadkéz 111"/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7195091" y="511658"/>
                <a:ext cx="207000" cy="5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113" name="Szabadkéz 112"/>
              <p14:cNvContentPartPr/>
              <p14:nvPr/>
            </p14:nvContentPartPr>
            <p14:xfrm>
              <a:off x="7165571" y="715058"/>
              <a:ext cx="233280" cy="25200"/>
            </p14:xfrm>
          </p:contentPart>
        </mc:Choice>
        <mc:Fallback>
          <p:pic>
            <p:nvPicPr>
              <p:cNvPr id="113" name="Szabadkéz 112"/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7153691" y="703178"/>
                <a:ext cx="25704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114" name="Szabadkéz 113"/>
              <p14:cNvContentPartPr/>
              <p14:nvPr/>
            </p14:nvContentPartPr>
            <p14:xfrm>
              <a:off x="4037171" y="2975858"/>
              <a:ext cx="20520" cy="465840"/>
            </p14:xfrm>
          </p:contentPart>
        </mc:Choice>
        <mc:Fallback>
          <p:pic>
            <p:nvPicPr>
              <p:cNvPr id="114" name="Szabadkéz 113"/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4025291" y="2963978"/>
                <a:ext cx="44280" cy="48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115" name="Szabadkéz 114"/>
              <p14:cNvContentPartPr/>
              <p14:nvPr/>
            </p14:nvContentPartPr>
            <p14:xfrm>
              <a:off x="3906851" y="3192218"/>
              <a:ext cx="316440" cy="52200"/>
            </p14:xfrm>
          </p:contentPart>
        </mc:Choice>
        <mc:Fallback>
          <p:pic>
            <p:nvPicPr>
              <p:cNvPr id="115" name="Szabadkéz 114"/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3894971" y="3180338"/>
                <a:ext cx="340200" cy="7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119" name="Szabadkéz 118"/>
              <p14:cNvContentPartPr/>
              <p14:nvPr/>
            </p14:nvContentPartPr>
            <p14:xfrm>
              <a:off x="4630091" y="2818178"/>
              <a:ext cx="341280" cy="15480"/>
            </p14:xfrm>
          </p:contentPart>
        </mc:Choice>
        <mc:Fallback>
          <p:pic>
            <p:nvPicPr>
              <p:cNvPr id="119" name="Szabadkéz 118"/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4618211" y="2806298"/>
                <a:ext cx="365040" cy="3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120" name="Szabadkéz 119"/>
              <p14:cNvContentPartPr/>
              <p14:nvPr/>
            </p14:nvContentPartPr>
            <p14:xfrm>
              <a:off x="4580411" y="2834738"/>
              <a:ext cx="282960" cy="575280"/>
            </p14:xfrm>
          </p:contentPart>
        </mc:Choice>
        <mc:Fallback>
          <p:pic>
            <p:nvPicPr>
              <p:cNvPr id="120" name="Szabadkéz 119"/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4568531" y="2822858"/>
                <a:ext cx="306720" cy="59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6">
            <p14:nvContentPartPr>
              <p14:cNvPr id="121" name="Szabadkéz 120"/>
              <p14:cNvContentPartPr/>
              <p14:nvPr/>
            </p14:nvContentPartPr>
            <p14:xfrm>
              <a:off x="5143451" y="2576978"/>
              <a:ext cx="243720" cy="1031040"/>
            </p14:xfrm>
          </p:contentPart>
        </mc:Choice>
        <mc:Fallback>
          <p:pic>
            <p:nvPicPr>
              <p:cNvPr id="121" name="Szabadkéz 120"/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5131571" y="2565098"/>
                <a:ext cx="267480" cy="105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128" name="Szabadkéz 127"/>
              <p14:cNvContentPartPr/>
              <p14:nvPr/>
            </p14:nvContentPartPr>
            <p14:xfrm>
              <a:off x="5885411" y="2984138"/>
              <a:ext cx="282960" cy="166680"/>
            </p14:xfrm>
          </p:contentPart>
        </mc:Choice>
        <mc:Fallback>
          <p:pic>
            <p:nvPicPr>
              <p:cNvPr id="128" name="Szabadkéz 127"/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5873531" y="2972258"/>
                <a:ext cx="306720" cy="19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129" name="Szabadkéz 128"/>
              <p14:cNvContentPartPr/>
              <p14:nvPr/>
            </p14:nvContentPartPr>
            <p14:xfrm>
              <a:off x="5968571" y="2834738"/>
              <a:ext cx="241560" cy="498960"/>
            </p14:xfrm>
          </p:contentPart>
        </mc:Choice>
        <mc:Fallback>
          <p:pic>
            <p:nvPicPr>
              <p:cNvPr id="129" name="Szabadkéz 128"/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5956691" y="2822858"/>
                <a:ext cx="265320" cy="52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133" name="Szabadkéz 132"/>
              <p14:cNvContentPartPr/>
              <p14:nvPr/>
            </p14:nvContentPartPr>
            <p14:xfrm>
              <a:off x="6915371" y="2751218"/>
              <a:ext cx="184320" cy="483120"/>
            </p14:xfrm>
          </p:contentPart>
        </mc:Choice>
        <mc:Fallback>
          <p:pic>
            <p:nvPicPr>
              <p:cNvPr id="133" name="Szabadkéz 132"/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6903491" y="2739338"/>
                <a:ext cx="208080" cy="50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137" name="Szabadkéz 136"/>
              <p14:cNvContentPartPr/>
              <p14:nvPr/>
            </p14:nvContentPartPr>
            <p14:xfrm>
              <a:off x="7189691" y="2986658"/>
              <a:ext cx="184320" cy="616320"/>
            </p14:xfrm>
          </p:contentPart>
        </mc:Choice>
        <mc:Fallback>
          <p:pic>
            <p:nvPicPr>
              <p:cNvPr id="137" name="Szabadkéz 136"/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7177811" y="2974778"/>
                <a:ext cx="208080" cy="64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139" name="Szabadkéz 138"/>
              <p14:cNvContentPartPr/>
              <p14:nvPr/>
            </p14:nvContentPartPr>
            <p14:xfrm>
              <a:off x="7406771" y="2427218"/>
              <a:ext cx="227880" cy="1164240"/>
            </p14:xfrm>
          </p:contentPart>
        </mc:Choice>
        <mc:Fallback>
          <p:pic>
            <p:nvPicPr>
              <p:cNvPr id="139" name="Szabadkéz 138"/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7394891" y="2415338"/>
                <a:ext cx="251640" cy="11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8">
            <p14:nvContentPartPr>
              <p14:cNvPr id="140" name="Szabadkéz 139"/>
              <p14:cNvContentPartPr/>
              <p14:nvPr/>
            </p14:nvContentPartPr>
            <p14:xfrm>
              <a:off x="6525491" y="3033818"/>
              <a:ext cx="166680" cy="19080"/>
            </p14:xfrm>
          </p:contentPart>
        </mc:Choice>
        <mc:Fallback>
          <p:pic>
            <p:nvPicPr>
              <p:cNvPr id="140" name="Szabadkéz 139"/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6513611" y="3021938"/>
                <a:ext cx="19044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0">
            <p14:nvContentPartPr>
              <p14:cNvPr id="143" name="Szabadkéz 142"/>
              <p14:cNvContentPartPr/>
              <p14:nvPr/>
            </p14:nvContentPartPr>
            <p14:xfrm>
              <a:off x="7905371" y="3075578"/>
              <a:ext cx="258120" cy="43920"/>
            </p14:xfrm>
          </p:contentPart>
        </mc:Choice>
        <mc:Fallback>
          <p:pic>
            <p:nvPicPr>
              <p:cNvPr id="143" name="Szabadkéz 142"/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7893491" y="3063698"/>
                <a:ext cx="281880" cy="6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2">
            <p14:nvContentPartPr>
              <p14:cNvPr id="144" name="Szabadkéz 143"/>
              <p14:cNvContentPartPr/>
              <p14:nvPr/>
            </p14:nvContentPartPr>
            <p14:xfrm>
              <a:off x="7897091" y="2859578"/>
              <a:ext cx="333000" cy="69840"/>
            </p14:xfrm>
          </p:contentPart>
        </mc:Choice>
        <mc:Fallback>
          <p:pic>
            <p:nvPicPr>
              <p:cNvPr id="144" name="Szabadkéz 143"/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7885211" y="2847698"/>
                <a:ext cx="356760" cy="9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4">
            <p14:nvContentPartPr>
              <p14:cNvPr id="147" name="Szabadkéz 146"/>
              <p14:cNvContentPartPr/>
              <p14:nvPr/>
            </p14:nvContentPartPr>
            <p14:xfrm>
              <a:off x="1138811" y="4281218"/>
              <a:ext cx="208080" cy="424080"/>
            </p14:xfrm>
          </p:contentPart>
        </mc:Choice>
        <mc:Fallback>
          <p:pic>
            <p:nvPicPr>
              <p:cNvPr id="147" name="Szabadkéz 146"/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1126931" y="4269338"/>
                <a:ext cx="231840" cy="44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6">
            <p14:nvContentPartPr>
              <p14:cNvPr id="149" name="Szabadkéz 148"/>
              <p14:cNvContentPartPr/>
              <p14:nvPr/>
            </p14:nvContentPartPr>
            <p14:xfrm>
              <a:off x="1080491" y="4391738"/>
              <a:ext cx="324720" cy="311400"/>
            </p14:xfrm>
          </p:contentPart>
        </mc:Choice>
        <mc:Fallback>
          <p:pic>
            <p:nvPicPr>
              <p:cNvPr id="149" name="Szabadkéz 148"/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1068611" y="4379858"/>
                <a:ext cx="348480" cy="33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8">
            <p14:nvContentPartPr>
              <p14:cNvPr id="150" name="Szabadkéz 149"/>
              <p14:cNvContentPartPr/>
              <p14:nvPr/>
            </p14:nvContentPartPr>
            <p14:xfrm>
              <a:off x="1478651" y="3998258"/>
              <a:ext cx="167760" cy="939960"/>
            </p14:xfrm>
          </p:contentPart>
        </mc:Choice>
        <mc:Fallback>
          <p:pic>
            <p:nvPicPr>
              <p:cNvPr id="150" name="Szabadkéz 149"/>
              <p:cNvPicPr/>
              <p:nvPr/>
            </p:nvPicPr>
            <p:blipFill>
              <a:blip r:embed="rId119"/>
              <a:stretch>
                <a:fillRect/>
              </a:stretch>
            </p:blipFill>
            <p:spPr>
              <a:xfrm>
                <a:off x="1466771" y="3986378"/>
                <a:ext cx="191520" cy="96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0">
            <p14:nvContentPartPr>
              <p14:cNvPr id="154" name="Szabadkéz 153"/>
              <p14:cNvContentPartPr/>
              <p14:nvPr/>
            </p14:nvContentPartPr>
            <p14:xfrm>
              <a:off x="1837211" y="4113818"/>
              <a:ext cx="266400" cy="459360"/>
            </p14:xfrm>
          </p:contentPart>
        </mc:Choice>
        <mc:Fallback>
          <p:pic>
            <p:nvPicPr>
              <p:cNvPr id="154" name="Szabadkéz 153"/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1825331" y="4101938"/>
                <a:ext cx="290160" cy="48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2">
            <p14:nvContentPartPr>
              <p14:cNvPr id="155" name="Szabadkéz 154"/>
              <p14:cNvContentPartPr/>
              <p14:nvPr/>
            </p14:nvContentPartPr>
            <p14:xfrm>
              <a:off x="2283251" y="4330898"/>
              <a:ext cx="261720" cy="225000"/>
            </p14:xfrm>
          </p:contentPart>
        </mc:Choice>
        <mc:Fallback>
          <p:pic>
            <p:nvPicPr>
              <p:cNvPr id="155" name="Szabadkéz 154"/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2271371" y="4319018"/>
                <a:ext cx="285480" cy="24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4">
            <p14:nvContentPartPr>
              <p14:cNvPr id="156" name="Szabadkéz 155"/>
              <p14:cNvContentPartPr/>
              <p14:nvPr/>
            </p14:nvContentPartPr>
            <p14:xfrm>
              <a:off x="2335811" y="4214618"/>
              <a:ext cx="166680" cy="415800"/>
            </p14:xfrm>
          </p:contentPart>
        </mc:Choice>
        <mc:Fallback>
          <p:pic>
            <p:nvPicPr>
              <p:cNvPr id="156" name="Szabadkéz 155"/>
              <p:cNvPicPr/>
              <p:nvPr/>
            </p:nvPicPr>
            <p:blipFill>
              <a:blip r:embed="rId125"/>
              <a:stretch>
                <a:fillRect/>
              </a:stretch>
            </p:blipFill>
            <p:spPr>
              <a:xfrm>
                <a:off x="2323931" y="4202738"/>
                <a:ext cx="190440" cy="43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6">
            <p14:nvContentPartPr>
              <p14:cNvPr id="159" name="Szabadkéz 158"/>
              <p14:cNvContentPartPr/>
              <p14:nvPr/>
            </p14:nvContentPartPr>
            <p14:xfrm>
              <a:off x="2983811" y="4072418"/>
              <a:ext cx="27360" cy="516600"/>
            </p14:xfrm>
          </p:contentPart>
        </mc:Choice>
        <mc:Fallback>
          <p:pic>
            <p:nvPicPr>
              <p:cNvPr id="159" name="Szabadkéz 158"/>
              <p:cNvPicPr/>
              <p:nvPr/>
            </p:nvPicPr>
            <p:blipFill>
              <a:blip r:embed="rId127"/>
              <a:stretch>
                <a:fillRect/>
              </a:stretch>
            </p:blipFill>
            <p:spPr>
              <a:xfrm>
                <a:off x="2971931" y="4060538"/>
                <a:ext cx="51120" cy="54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8">
            <p14:nvContentPartPr>
              <p14:cNvPr id="161" name="Szabadkéz 160"/>
              <p14:cNvContentPartPr/>
              <p14:nvPr/>
            </p14:nvContentPartPr>
            <p14:xfrm>
              <a:off x="3457931" y="4089698"/>
              <a:ext cx="218880" cy="565920"/>
            </p14:xfrm>
          </p:contentPart>
        </mc:Choice>
        <mc:Fallback>
          <p:pic>
            <p:nvPicPr>
              <p:cNvPr id="161" name="Szabadkéz 160"/>
              <p:cNvPicPr/>
              <p:nvPr/>
            </p:nvPicPr>
            <p:blipFill>
              <a:blip r:embed="rId129"/>
              <a:stretch>
                <a:fillRect/>
              </a:stretch>
            </p:blipFill>
            <p:spPr>
              <a:xfrm>
                <a:off x="3446051" y="4077818"/>
                <a:ext cx="242640" cy="58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0">
            <p14:nvContentPartPr>
              <p14:cNvPr id="162" name="Szabadkéz 161"/>
              <p14:cNvContentPartPr/>
              <p14:nvPr/>
            </p14:nvContentPartPr>
            <p14:xfrm>
              <a:off x="2876171" y="4311458"/>
              <a:ext cx="282960" cy="28080"/>
            </p14:xfrm>
          </p:contentPart>
        </mc:Choice>
        <mc:Fallback>
          <p:pic>
            <p:nvPicPr>
              <p:cNvPr id="162" name="Szabadkéz 161"/>
              <p:cNvPicPr/>
              <p:nvPr/>
            </p:nvPicPr>
            <p:blipFill>
              <a:blip r:embed="rId131"/>
              <a:stretch>
                <a:fillRect/>
              </a:stretch>
            </p:blipFill>
            <p:spPr>
              <a:xfrm>
                <a:off x="2864291" y="4299578"/>
                <a:ext cx="30672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2">
            <p14:nvContentPartPr>
              <p14:cNvPr id="164" name="Szabadkéz 163"/>
              <p14:cNvContentPartPr/>
              <p14:nvPr/>
            </p14:nvContentPartPr>
            <p14:xfrm>
              <a:off x="3674291" y="3807098"/>
              <a:ext cx="266400" cy="898200"/>
            </p14:xfrm>
          </p:contentPart>
        </mc:Choice>
        <mc:Fallback>
          <p:pic>
            <p:nvPicPr>
              <p:cNvPr id="164" name="Szabadkéz 163"/>
              <p:cNvPicPr/>
              <p:nvPr/>
            </p:nvPicPr>
            <p:blipFill>
              <a:blip r:embed="rId133"/>
              <a:stretch>
                <a:fillRect/>
              </a:stretch>
            </p:blipFill>
            <p:spPr>
              <a:xfrm>
                <a:off x="3662411" y="3795218"/>
                <a:ext cx="290160" cy="92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4">
            <p14:nvContentPartPr>
              <p14:cNvPr id="167" name="Szabadkéz 166"/>
              <p14:cNvContentPartPr/>
              <p14:nvPr/>
            </p14:nvContentPartPr>
            <p14:xfrm>
              <a:off x="5419931" y="1803698"/>
              <a:ext cx="224640" cy="34200"/>
            </p14:xfrm>
          </p:contentPart>
        </mc:Choice>
        <mc:Fallback>
          <p:pic>
            <p:nvPicPr>
              <p:cNvPr id="167" name="Szabadkéz 166"/>
              <p:cNvPicPr/>
              <p:nvPr/>
            </p:nvPicPr>
            <p:blipFill>
              <a:blip r:embed="rId135"/>
              <a:stretch>
                <a:fillRect/>
              </a:stretch>
            </p:blipFill>
            <p:spPr>
              <a:xfrm>
                <a:off x="5408051" y="1791818"/>
                <a:ext cx="248400" cy="5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6">
            <p14:nvContentPartPr>
              <p14:cNvPr id="168" name="Szabadkéz 167"/>
              <p14:cNvContentPartPr/>
              <p14:nvPr/>
            </p14:nvContentPartPr>
            <p14:xfrm>
              <a:off x="5824931" y="1612538"/>
              <a:ext cx="236520" cy="658440"/>
            </p14:xfrm>
          </p:contentPart>
        </mc:Choice>
        <mc:Fallback>
          <p:pic>
            <p:nvPicPr>
              <p:cNvPr id="168" name="Szabadkéz 167"/>
              <p:cNvPicPr/>
              <p:nvPr/>
            </p:nvPicPr>
            <p:blipFill>
              <a:blip r:embed="rId137"/>
              <a:stretch>
                <a:fillRect/>
              </a:stretch>
            </p:blipFill>
            <p:spPr>
              <a:xfrm>
                <a:off x="5813051" y="1600658"/>
                <a:ext cx="260280" cy="68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8">
            <p14:nvContentPartPr>
              <p14:cNvPr id="169" name="Szabadkéz 168"/>
              <p14:cNvContentPartPr/>
              <p14:nvPr/>
            </p14:nvContentPartPr>
            <p14:xfrm>
              <a:off x="5443691" y="2841938"/>
              <a:ext cx="275760" cy="409680"/>
            </p14:xfrm>
          </p:contentPart>
        </mc:Choice>
        <mc:Fallback>
          <p:pic>
            <p:nvPicPr>
              <p:cNvPr id="169" name="Szabadkéz 168"/>
              <p:cNvPicPr/>
              <p:nvPr/>
            </p:nvPicPr>
            <p:blipFill>
              <a:blip r:embed="rId139"/>
              <a:stretch>
                <a:fillRect/>
              </a:stretch>
            </p:blipFill>
            <p:spPr>
              <a:xfrm>
                <a:off x="5431811" y="2830058"/>
                <a:ext cx="299520" cy="43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0">
            <p14:nvContentPartPr>
              <p14:cNvPr id="170" name="Szabadkéz 169"/>
              <p14:cNvContentPartPr/>
              <p14:nvPr/>
            </p14:nvContentPartPr>
            <p14:xfrm>
              <a:off x="4189451" y="4297778"/>
              <a:ext cx="424440" cy="41760"/>
            </p14:xfrm>
          </p:contentPart>
        </mc:Choice>
        <mc:Fallback>
          <p:pic>
            <p:nvPicPr>
              <p:cNvPr id="170" name="Szabadkéz 169"/>
              <p:cNvPicPr/>
              <p:nvPr/>
            </p:nvPicPr>
            <p:blipFill>
              <a:blip r:embed="rId141"/>
              <a:stretch>
                <a:fillRect/>
              </a:stretch>
            </p:blipFill>
            <p:spPr>
              <a:xfrm>
                <a:off x="4177571" y="4285898"/>
                <a:ext cx="448200" cy="6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2">
            <p14:nvContentPartPr>
              <p14:cNvPr id="171" name="Szabadkéz 170"/>
              <p14:cNvContentPartPr/>
              <p14:nvPr/>
            </p14:nvContentPartPr>
            <p14:xfrm>
              <a:off x="4339211" y="4023458"/>
              <a:ext cx="42120" cy="582120"/>
            </p14:xfrm>
          </p:contentPart>
        </mc:Choice>
        <mc:Fallback>
          <p:pic>
            <p:nvPicPr>
              <p:cNvPr id="171" name="Szabadkéz 170"/>
              <p:cNvPicPr/>
              <p:nvPr/>
            </p:nvPicPr>
            <p:blipFill>
              <a:blip r:embed="rId143"/>
              <a:stretch>
                <a:fillRect/>
              </a:stretch>
            </p:blipFill>
            <p:spPr>
              <a:xfrm>
                <a:off x="4327331" y="4011578"/>
                <a:ext cx="65880" cy="60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4">
            <p14:nvContentPartPr>
              <p14:cNvPr id="174" name="Szabadkéz 173"/>
              <p14:cNvContentPartPr/>
              <p14:nvPr/>
            </p14:nvContentPartPr>
            <p14:xfrm>
              <a:off x="4969571" y="4014818"/>
              <a:ext cx="218160" cy="482760"/>
            </p14:xfrm>
          </p:contentPart>
        </mc:Choice>
        <mc:Fallback>
          <p:pic>
            <p:nvPicPr>
              <p:cNvPr id="174" name="Szabadkéz 173"/>
              <p:cNvPicPr/>
              <p:nvPr/>
            </p:nvPicPr>
            <p:blipFill>
              <a:blip r:embed="rId145"/>
              <a:stretch>
                <a:fillRect/>
              </a:stretch>
            </p:blipFill>
            <p:spPr>
              <a:xfrm>
                <a:off x="4957691" y="4002938"/>
                <a:ext cx="241920" cy="50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6">
            <p14:nvContentPartPr>
              <p14:cNvPr id="177" name="Szabadkéz 176"/>
              <p14:cNvContentPartPr/>
              <p14:nvPr/>
            </p14:nvContentPartPr>
            <p14:xfrm>
              <a:off x="5320211" y="4073138"/>
              <a:ext cx="299520" cy="550080"/>
            </p14:xfrm>
          </p:contentPart>
        </mc:Choice>
        <mc:Fallback>
          <p:pic>
            <p:nvPicPr>
              <p:cNvPr id="177" name="Szabadkéz 176"/>
              <p:cNvPicPr/>
              <p:nvPr/>
            </p:nvPicPr>
            <p:blipFill>
              <a:blip r:embed="rId147"/>
              <a:stretch>
                <a:fillRect/>
              </a:stretch>
            </p:blipFill>
            <p:spPr>
              <a:xfrm>
                <a:off x="5308331" y="4061258"/>
                <a:ext cx="323280" cy="57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8">
            <p14:nvContentPartPr>
              <p14:cNvPr id="178" name="Szabadkéz 177"/>
              <p14:cNvContentPartPr/>
              <p14:nvPr/>
            </p14:nvContentPartPr>
            <p14:xfrm>
              <a:off x="5336771" y="4231178"/>
              <a:ext cx="233280" cy="291240"/>
            </p14:xfrm>
          </p:contentPart>
        </mc:Choice>
        <mc:Fallback>
          <p:pic>
            <p:nvPicPr>
              <p:cNvPr id="178" name="Szabadkéz 177"/>
              <p:cNvPicPr/>
              <p:nvPr/>
            </p:nvPicPr>
            <p:blipFill>
              <a:blip r:embed="rId149"/>
              <a:stretch>
                <a:fillRect/>
              </a:stretch>
            </p:blipFill>
            <p:spPr>
              <a:xfrm>
                <a:off x="5324891" y="4219298"/>
                <a:ext cx="257040" cy="3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0">
            <p14:nvContentPartPr>
              <p14:cNvPr id="179" name="Szabadkéz 178"/>
              <p14:cNvContentPartPr/>
              <p14:nvPr/>
            </p14:nvContentPartPr>
            <p14:xfrm>
              <a:off x="5718731" y="3730778"/>
              <a:ext cx="167040" cy="874800"/>
            </p14:xfrm>
          </p:contentPart>
        </mc:Choice>
        <mc:Fallback>
          <p:pic>
            <p:nvPicPr>
              <p:cNvPr id="179" name="Szabadkéz 178"/>
              <p:cNvPicPr/>
              <p:nvPr/>
            </p:nvPicPr>
            <p:blipFill>
              <a:blip r:embed="rId151"/>
              <a:stretch>
                <a:fillRect/>
              </a:stretch>
            </p:blipFill>
            <p:spPr>
              <a:xfrm>
                <a:off x="5706851" y="3718898"/>
                <a:ext cx="190800" cy="89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2">
            <p14:nvContentPartPr>
              <p14:cNvPr id="182" name="Szabadkéz 181"/>
              <p14:cNvContentPartPr/>
              <p14:nvPr/>
            </p14:nvContentPartPr>
            <p14:xfrm>
              <a:off x="6018251" y="3883058"/>
              <a:ext cx="270000" cy="572760"/>
            </p14:xfrm>
          </p:contentPart>
        </mc:Choice>
        <mc:Fallback>
          <p:pic>
            <p:nvPicPr>
              <p:cNvPr id="182" name="Szabadkéz 181"/>
              <p:cNvPicPr/>
              <p:nvPr/>
            </p:nvPicPr>
            <p:blipFill>
              <a:blip r:embed="rId153"/>
              <a:stretch>
                <a:fillRect/>
              </a:stretch>
            </p:blipFill>
            <p:spPr>
              <a:xfrm>
                <a:off x="6006371" y="3871178"/>
                <a:ext cx="293760" cy="59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4">
            <p14:nvContentPartPr>
              <p14:cNvPr id="184" name="Szabadkéz 183"/>
              <p14:cNvContentPartPr/>
              <p14:nvPr/>
            </p14:nvContentPartPr>
            <p14:xfrm>
              <a:off x="6484091" y="4123178"/>
              <a:ext cx="274680" cy="466920"/>
            </p14:xfrm>
          </p:contentPart>
        </mc:Choice>
        <mc:Fallback>
          <p:pic>
            <p:nvPicPr>
              <p:cNvPr id="184" name="Szabadkéz 183"/>
              <p:cNvPicPr/>
              <p:nvPr/>
            </p:nvPicPr>
            <p:blipFill>
              <a:blip r:embed="rId155"/>
              <a:stretch>
                <a:fillRect/>
              </a:stretch>
            </p:blipFill>
            <p:spPr>
              <a:xfrm>
                <a:off x="6472211" y="4111298"/>
                <a:ext cx="298440" cy="49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6">
            <p14:nvContentPartPr>
              <p14:cNvPr id="185" name="Szabadkéz 184"/>
              <p14:cNvContentPartPr/>
              <p14:nvPr/>
            </p14:nvContentPartPr>
            <p14:xfrm>
              <a:off x="6492371" y="4214618"/>
              <a:ext cx="249480" cy="274680"/>
            </p14:xfrm>
          </p:contentPart>
        </mc:Choice>
        <mc:Fallback>
          <p:pic>
            <p:nvPicPr>
              <p:cNvPr id="185" name="Szabadkéz 184"/>
              <p:cNvPicPr/>
              <p:nvPr/>
            </p:nvPicPr>
            <p:blipFill>
              <a:blip r:embed="rId157"/>
              <a:stretch>
                <a:fillRect/>
              </a:stretch>
            </p:blipFill>
            <p:spPr>
              <a:xfrm>
                <a:off x="6480491" y="4202738"/>
                <a:ext cx="273240" cy="29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8">
            <p14:nvContentPartPr>
              <p14:cNvPr id="188" name="Szabadkéz 187"/>
              <p14:cNvContentPartPr/>
              <p14:nvPr/>
            </p14:nvContentPartPr>
            <p14:xfrm>
              <a:off x="7157291" y="3973418"/>
              <a:ext cx="20160" cy="449280"/>
            </p14:xfrm>
          </p:contentPart>
        </mc:Choice>
        <mc:Fallback>
          <p:pic>
            <p:nvPicPr>
              <p:cNvPr id="188" name="Szabadkéz 187"/>
              <p:cNvPicPr/>
              <p:nvPr/>
            </p:nvPicPr>
            <p:blipFill>
              <a:blip r:embed="rId159"/>
              <a:stretch>
                <a:fillRect/>
              </a:stretch>
            </p:blipFill>
            <p:spPr>
              <a:xfrm>
                <a:off x="7145411" y="3961538"/>
                <a:ext cx="43920" cy="47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0">
            <p14:nvContentPartPr>
              <p14:cNvPr id="191" name="Szabadkéz 190"/>
              <p14:cNvContentPartPr/>
              <p14:nvPr/>
            </p14:nvContentPartPr>
            <p14:xfrm>
              <a:off x="7032731" y="4206338"/>
              <a:ext cx="274680" cy="37080"/>
            </p14:xfrm>
          </p:contentPart>
        </mc:Choice>
        <mc:Fallback>
          <p:pic>
            <p:nvPicPr>
              <p:cNvPr id="191" name="Szabadkéz 190"/>
              <p:cNvPicPr/>
              <p:nvPr/>
            </p:nvPicPr>
            <p:blipFill>
              <a:blip r:embed="rId161"/>
              <a:stretch>
                <a:fillRect/>
              </a:stretch>
            </p:blipFill>
            <p:spPr>
              <a:xfrm>
                <a:off x="7020851" y="4194458"/>
                <a:ext cx="298440" cy="6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2">
            <p14:nvContentPartPr>
              <p14:cNvPr id="192" name="Szabadkéz 191"/>
              <p14:cNvContentPartPr/>
              <p14:nvPr/>
            </p14:nvContentPartPr>
            <p14:xfrm>
              <a:off x="7514771" y="3973418"/>
              <a:ext cx="166680" cy="399600"/>
            </p14:xfrm>
          </p:contentPart>
        </mc:Choice>
        <mc:Fallback>
          <p:pic>
            <p:nvPicPr>
              <p:cNvPr id="192" name="Szabadkéz 191"/>
              <p:cNvPicPr/>
              <p:nvPr/>
            </p:nvPicPr>
            <p:blipFill>
              <a:blip r:embed="rId163"/>
              <a:stretch>
                <a:fillRect/>
              </a:stretch>
            </p:blipFill>
            <p:spPr>
              <a:xfrm>
                <a:off x="7502891" y="3961538"/>
                <a:ext cx="190440" cy="42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4">
            <p14:nvContentPartPr>
              <p14:cNvPr id="195" name="Szabadkéz 194"/>
              <p14:cNvContentPartPr/>
              <p14:nvPr/>
            </p14:nvContentPartPr>
            <p14:xfrm>
              <a:off x="8163131" y="4098338"/>
              <a:ext cx="282960" cy="42480"/>
            </p14:xfrm>
          </p:contentPart>
        </mc:Choice>
        <mc:Fallback>
          <p:pic>
            <p:nvPicPr>
              <p:cNvPr id="195" name="Szabadkéz 194"/>
              <p:cNvPicPr/>
              <p:nvPr/>
            </p:nvPicPr>
            <p:blipFill>
              <a:blip r:embed="rId165"/>
              <a:stretch>
                <a:fillRect/>
              </a:stretch>
            </p:blipFill>
            <p:spPr>
              <a:xfrm>
                <a:off x="8151251" y="4086458"/>
                <a:ext cx="306720" cy="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6">
            <p14:nvContentPartPr>
              <p14:cNvPr id="196" name="Szabadkéz 195"/>
              <p14:cNvContentPartPr/>
              <p14:nvPr/>
            </p14:nvContentPartPr>
            <p14:xfrm>
              <a:off x="8121371" y="4289498"/>
              <a:ext cx="349560" cy="50040"/>
            </p14:xfrm>
          </p:contentPart>
        </mc:Choice>
        <mc:Fallback>
          <p:pic>
            <p:nvPicPr>
              <p:cNvPr id="196" name="Szabadkéz 195"/>
              <p:cNvPicPr/>
              <p:nvPr/>
            </p:nvPicPr>
            <p:blipFill>
              <a:blip r:embed="rId167"/>
              <a:stretch>
                <a:fillRect/>
              </a:stretch>
            </p:blipFill>
            <p:spPr>
              <a:xfrm>
                <a:off x="8109491" y="4277618"/>
                <a:ext cx="373320" cy="7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8">
            <p14:nvContentPartPr>
              <p14:cNvPr id="197" name="Szabadkéz 196"/>
              <p14:cNvContentPartPr/>
              <p14:nvPr/>
            </p14:nvContentPartPr>
            <p14:xfrm>
              <a:off x="7747331" y="3730778"/>
              <a:ext cx="233280" cy="849960"/>
            </p14:xfrm>
          </p:contentPart>
        </mc:Choice>
        <mc:Fallback>
          <p:pic>
            <p:nvPicPr>
              <p:cNvPr id="197" name="Szabadkéz 196"/>
              <p:cNvPicPr/>
              <p:nvPr/>
            </p:nvPicPr>
            <p:blipFill>
              <a:blip r:embed="rId169"/>
              <a:stretch>
                <a:fillRect/>
              </a:stretch>
            </p:blipFill>
            <p:spPr>
              <a:xfrm>
                <a:off x="7735451" y="3718898"/>
                <a:ext cx="257040" cy="873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19429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3653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58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054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601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</Words>
  <Application>Microsoft Office PowerPoint</Application>
  <PresentationFormat>Szélesvásznú</PresentationFormat>
  <Paragraphs>2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Office-téma</vt:lpstr>
      <vt:lpstr>Algebra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Windows-felhasználó</dc:creator>
  <cp:lastModifiedBy>Windows-felhasználó</cp:lastModifiedBy>
  <cp:revision>2</cp:revision>
  <dcterms:created xsi:type="dcterms:W3CDTF">2021-04-19T17:18:15Z</dcterms:created>
  <dcterms:modified xsi:type="dcterms:W3CDTF">2021-04-19T18:27:27Z</dcterms:modified>
</cp:coreProperties>
</file>